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5"/>
    <p:sldMasterId id="2147483684" r:id="rId6"/>
  </p:sldMasterIdLst>
  <p:notesMasterIdLst>
    <p:notesMasterId r:id="rId31"/>
  </p:notesMasterIdLst>
  <p:sldIdLst>
    <p:sldId id="2997" r:id="rId7"/>
    <p:sldId id="554" r:id="rId8"/>
    <p:sldId id="2998" r:id="rId9"/>
    <p:sldId id="3004" r:id="rId10"/>
    <p:sldId id="3005" r:id="rId11"/>
    <p:sldId id="3013" r:id="rId12"/>
    <p:sldId id="3014" r:id="rId13"/>
    <p:sldId id="3015" r:id="rId14"/>
    <p:sldId id="3016" r:id="rId15"/>
    <p:sldId id="3018" r:id="rId16"/>
    <p:sldId id="3027" r:id="rId17"/>
    <p:sldId id="3017" r:id="rId18"/>
    <p:sldId id="3019" r:id="rId19"/>
    <p:sldId id="3028" r:id="rId20"/>
    <p:sldId id="3007" r:id="rId21"/>
    <p:sldId id="3020" r:id="rId22"/>
    <p:sldId id="3021" r:id="rId23"/>
    <p:sldId id="3022" r:id="rId24"/>
    <p:sldId id="3023" r:id="rId25"/>
    <p:sldId id="3025" r:id="rId26"/>
    <p:sldId id="3026" r:id="rId27"/>
    <p:sldId id="3024" r:id="rId28"/>
    <p:sldId id="3011" r:id="rId29"/>
    <p:sldId id="3012" r:id="rId30"/>
  </p:sldIdLst>
  <p:sldSz cx="9144000" cy="6858000" type="screen4x3"/>
  <p:notesSz cx="9928225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08599C-FA4C-F1F3-BA8C-26D2D36FAC06}" name="Lenz, Claudia" initials="CL" userId="S::c.lenz@dbbakademie.de::b26c0ba9-5b01-4e31-8720-33c7e63f76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4E59F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1" autoAdjust="0"/>
    <p:restoredTop sz="80565" autoAdjust="0"/>
  </p:normalViewPr>
  <p:slideViewPr>
    <p:cSldViewPr>
      <p:cViewPr>
        <p:scale>
          <a:sx n="142" d="100"/>
          <a:sy n="142" d="100"/>
        </p:scale>
        <p:origin x="1400" y="-5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Tortendiagramm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DA-1B48-864F-49AB0C604F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DA-1B48-864F-49AB0C604F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BDA-1B48-864F-49AB0C604FD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BDA-1B48-864F-49AB0C604FD1}"/>
              </c:ext>
            </c:extLst>
          </c:dPt>
          <c:cat>
            <c:strRef>
              <c:f>Tabelle1!$A$2:$A$5</c:f>
              <c:strCache>
                <c:ptCount val="4"/>
                <c:pt idx="0">
                  <c:v>1. Quartal</c:v>
                </c:pt>
                <c:pt idx="1">
                  <c:v>2. Quartal</c:v>
                </c:pt>
                <c:pt idx="2">
                  <c:v>3. Quartal</c:v>
                </c:pt>
                <c:pt idx="3">
                  <c:v>4. Quartal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5E-E945-914E-CF526849CF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/>
              <a:t>Beispiel Säulendiagramm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FA-B64B-89B4-0824A7BCCE2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FA-B64B-89B4-0824A7BCCE2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FA-B64B-89B4-0824A7BCCE23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Datenreihe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Tabelle1!$E$2:$E$3</c:f>
              <c:numCache>
                <c:formatCode>General</c:formatCode>
                <c:ptCount val="2"/>
                <c:pt idx="0">
                  <c:v>1.5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FA-B64B-89B4-0824A7BCCE23}"/>
            </c:ext>
          </c:extLst>
        </c:ser>
        <c:ser>
          <c:idx val="4"/>
          <c:order val="4"/>
          <c:tx>
            <c:strRef>
              <c:f>Tabelle1!$F$1</c:f>
              <c:strCache>
                <c:ptCount val="1"/>
                <c:pt idx="0">
                  <c:v>Datenreihe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Tabelle1!$F$2:$F$3</c:f>
              <c:numCache>
                <c:formatCode>General</c:formatCode>
                <c:ptCount val="2"/>
                <c:pt idx="0">
                  <c:v>2.6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FA-B64B-89B4-0824A7BCCE23}"/>
            </c:ext>
          </c:extLst>
        </c:ser>
        <c:ser>
          <c:idx val="5"/>
          <c:order val="5"/>
          <c:tx>
            <c:strRef>
              <c:f>Tabelle1!$G$1</c:f>
              <c:strCache>
                <c:ptCount val="1"/>
                <c:pt idx="0">
                  <c:v>Datenreihe 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Tabelle1!$G$2:$G$3</c:f>
              <c:numCache>
                <c:formatCode>General</c:formatCode>
                <c:ptCount val="2"/>
                <c:pt idx="0">
                  <c:v>3.4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FA-B64B-89B4-0824A7BCC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51183"/>
        <c:axId val="26052895"/>
      </c:barChart>
      <c:catAx>
        <c:axId val="2605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6052895"/>
        <c:crosses val="autoZero"/>
        <c:auto val="1"/>
        <c:lblAlgn val="ctr"/>
        <c:lblOffset val="100"/>
        <c:noMultiLvlLbl val="0"/>
      </c:catAx>
      <c:valAx>
        <c:axId val="26052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605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4271" y="0"/>
            <a:ext cx="4302231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7BECC-9496-45C1-9816-A9961363D749}" type="datetimeFigureOut">
              <a:rPr lang="de-DE" smtClean="0"/>
              <a:t>07.07.26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752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823" y="3271382"/>
            <a:ext cx="794258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302231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4271" y="6456219"/>
            <a:ext cx="4302231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17197-DF44-4BA7-816C-C702D05AC7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0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892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110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181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6268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431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24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C289A7C-4159-5D90-6F41-389AB2A3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632452"/>
            <a:ext cx="9144000" cy="42255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69416" y="1173343"/>
            <a:ext cx="8044679" cy="430887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5" y="1752600"/>
            <a:ext cx="8044680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9415" y="2353017"/>
            <a:ext cx="8044680" cy="161583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Datum / © Name des Autors</a:t>
            </a:r>
          </a:p>
        </p:txBody>
      </p:sp>
    </p:spTree>
    <p:extLst>
      <p:ext uri="{BB962C8B-B14F-4D97-AF65-F5344CB8AC3E}">
        <p14:creationId xmlns:p14="http://schemas.microsoft.com/office/powerpoint/2010/main" val="277045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B36560C6-872C-8A31-1DAA-24818FC14034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317145" y="4490540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6EF4197E-8A8B-8695-A2A0-C9636B175C35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163086" y="4490540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9">
            <a:extLst>
              <a:ext uri="{FF2B5EF4-FFF2-40B4-BE49-F238E27FC236}">
                <a16:creationId xmlns:a16="http://schemas.microsoft.com/office/drawing/2014/main" id="{822EF04A-87C0-A9CF-8B25-2A248FCAD61B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71204" y="4490540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C77D7262-ACB7-8F3A-4211-7DCB6106C0C0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3317145" y="2087999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9">
            <a:extLst>
              <a:ext uri="{FF2B5EF4-FFF2-40B4-BE49-F238E27FC236}">
                <a16:creationId xmlns:a16="http://schemas.microsoft.com/office/drawing/2014/main" id="{DE913BA9-9C43-8536-4A82-A5787B8E8DE5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163086" y="2087999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ABEFFA5D-C99E-391D-66AF-D674260A203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204" y="2087999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5CB6F-E7B9-4316-2DD8-C13E3E194A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1204" y="182880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9B78F968-6296-8773-3D08-1CC0D5F705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8130" y="182880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394D3586-B5DD-1999-E169-D796A8CF7A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5055" y="182880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8" name="Textplatzhalter 2">
            <a:extLst>
              <a:ext uri="{FF2B5EF4-FFF2-40B4-BE49-F238E27FC236}">
                <a16:creationId xmlns:a16="http://schemas.microsoft.com/office/drawing/2014/main" id="{6375FA8D-5F17-B3AE-47B6-8E3B5479BC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71204" y="422549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0" name="Textplatzhalter 2">
            <a:extLst>
              <a:ext uri="{FF2B5EF4-FFF2-40B4-BE49-F238E27FC236}">
                <a16:creationId xmlns:a16="http://schemas.microsoft.com/office/drawing/2014/main" id="{82B9AB80-DDB8-21E5-DBAA-05898753C4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18130" y="422549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2" name="Textplatzhalter 2">
            <a:extLst>
              <a:ext uri="{FF2B5EF4-FFF2-40B4-BE49-F238E27FC236}">
                <a16:creationId xmlns:a16="http://schemas.microsoft.com/office/drawing/2014/main" id="{509F3D13-965B-5BFB-BEAA-546E724007C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65055" y="422549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9" name="Holder 5">
            <a:extLst>
              <a:ext uri="{FF2B5EF4-FFF2-40B4-BE49-F238E27FC236}">
                <a16:creationId xmlns:a16="http://schemas.microsoft.com/office/drawing/2014/main" id="{10E4D796-B942-759C-1720-D4A059905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Holder 6">
            <a:extLst>
              <a:ext uri="{FF2B5EF4-FFF2-40B4-BE49-F238E27FC236}">
                <a16:creationId xmlns:a16="http://schemas.microsoft.com/office/drawing/2014/main" id="{4861D758-B096-1B4E-7464-1447A8D57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61" name="Fußzeilenplatzhalter 22">
            <a:extLst>
              <a:ext uri="{FF2B5EF4-FFF2-40B4-BE49-F238E27FC236}">
                <a16:creationId xmlns:a16="http://schemas.microsoft.com/office/drawing/2014/main" id="{8543471B-463A-7983-7306-358322B9F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623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Six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DC79C91C-7842-5B11-D973-3C23ADF1C59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317145" y="4490540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9">
            <a:extLst>
              <a:ext uri="{FF2B5EF4-FFF2-40B4-BE49-F238E27FC236}">
                <a16:creationId xmlns:a16="http://schemas.microsoft.com/office/drawing/2014/main" id="{1DE046D5-F279-9AC7-17E7-03FD52E84F6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163086" y="4490540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B82D7603-3021-EDEA-298C-53AA0FC3ACFD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471204" y="4490540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0088BD55-DD02-5527-7892-8DBFF59913F4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3317145" y="2087999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9">
            <a:extLst>
              <a:ext uri="{FF2B5EF4-FFF2-40B4-BE49-F238E27FC236}">
                <a16:creationId xmlns:a16="http://schemas.microsoft.com/office/drawing/2014/main" id="{77086E0D-932C-2320-D280-35F824F8DE7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163086" y="2087999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Inhaltsplatzhalter 9">
            <a:extLst>
              <a:ext uri="{FF2B5EF4-FFF2-40B4-BE49-F238E27FC236}">
                <a16:creationId xmlns:a16="http://schemas.microsoft.com/office/drawing/2014/main" id="{B404EB8F-1F79-A42B-0111-8464FBEAF5C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204" y="2087999"/>
            <a:ext cx="2520000" cy="1914291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5CB6F-E7B9-4316-2DD8-C13E3E194A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1204" y="182880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9B78F968-6296-8773-3D08-1CC0D5F705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8130" y="182880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394D3586-B5DD-1999-E169-D796A8CF7A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5055" y="182880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8" name="Textplatzhalter 2">
            <a:extLst>
              <a:ext uri="{FF2B5EF4-FFF2-40B4-BE49-F238E27FC236}">
                <a16:creationId xmlns:a16="http://schemas.microsoft.com/office/drawing/2014/main" id="{6375FA8D-5F17-B3AE-47B6-8E3B5479BC8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71204" y="422549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0" name="Textplatzhalter 2">
            <a:extLst>
              <a:ext uri="{FF2B5EF4-FFF2-40B4-BE49-F238E27FC236}">
                <a16:creationId xmlns:a16="http://schemas.microsoft.com/office/drawing/2014/main" id="{82B9AB80-DDB8-21E5-DBAA-05898753C4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18130" y="422549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2" name="Textplatzhalter 2">
            <a:extLst>
              <a:ext uri="{FF2B5EF4-FFF2-40B4-BE49-F238E27FC236}">
                <a16:creationId xmlns:a16="http://schemas.microsoft.com/office/drawing/2014/main" id="{509F3D13-965B-5BFB-BEAA-546E724007C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65055" y="422549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9" name="Holder 5">
            <a:extLst>
              <a:ext uri="{FF2B5EF4-FFF2-40B4-BE49-F238E27FC236}">
                <a16:creationId xmlns:a16="http://schemas.microsoft.com/office/drawing/2014/main" id="{10E4D796-B942-759C-1720-D4A059905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Holder 6">
            <a:extLst>
              <a:ext uri="{FF2B5EF4-FFF2-40B4-BE49-F238E27FC236}">
                <a16:creationId xmlns:a16="http://schemas.microsoft.com/office/drawing/2014/main" id="{4861D758-B096-1B4E-7464-1447A8D57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61" name="Fußzeilenplatzhalter 22">
            <a:extLst>
              <a:ext uri="{FF2B5EF4-FFF2-40B4-BE49-F238E27FC236}">
                <a16:creationId xmlns:a16="http://schemas.microsoft.com/office/drawing/2014/main" id="{8543471B-463A-7983-7306-358322B9F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57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C289A7C-4159-5D90-6F41-389AB2A3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632452"/>
            <a:ext cx="9144000" cy="42255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914402" y="1287885"/>
            <a:ext cx="7594736" cy="426721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914400" y="1947866"/>
            <a:ext cx="7594737" cy="22860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2278379"/>
            <a:ext cx="7594737" cy="160021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7A3E758-867C-043A-EAC7-8969707195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0301" y="772627"/>
            <a:ext cx="521699" cy="16710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13808EB6-5400-2B2F-0B20-47425F2A06B7}"/>
              </a:ext>
            </a:extLst>
          </p:cNvPr>
          <p:cNvSpPr txBox="1"/>
          <p:nvPr userDrawn="1"/>
        </p:nvSpPr>
        <p:spPr>
          <a:xfrm>
            <a:off x="914400" y="692924"/>
            <a:ext cx="538493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HERZLICH WILLKOMMEN</a:t>
            </a:r>
          </a:p>
        </p:txBody>
      </p:sp>
    </p:spTree>
    <p:extLst>
      <p:ext uri="{BB962C8B-B14F-4D97-AF65-F5344CB8AC3E}">
        <p14:creationId xmlns:p14="http://schemas.microsoft.com/office/powerpoint/2010/main" val="2564163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Titelfolie mit Empfehlu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g object 19"/>
          <p:cNvSpPr/>
          <p:nvPr/>
        </p:nvSpPr>
        <p:spPr>
          <a:xfrm>
            <a:off x="5410199" y="0"/>
            <a:ext cx="3729990" cy="6858000"/>
          </a:xfrm>
          <a:custGeom>
            <a:avLst/>
            <a:gdLst/>
            <a:ahLst/>
            <a:cxnLst/>
            <a:rect l="l" t="t" r="r" b="b"/>
            <a:pathLst>
              <a:path w="6131559" h="1510664">
                <a:moveTo>
                  <a:pt x="0" y="1510283"/>
                </a:moveTo>
                <a:lnTo>
                  <a:pt x="6131052" y="1510283"/>
                </a:lnTo>
                <a:lnTo>
                  <a:pt x="6131052" y="0"/>
                </a:lnTo>
                <a:lnTo>
                  <a:pt x="0" y="0"/>
                </a:lnTo>
                <a:lnTo>
                  <a:pt x="0" y="1510283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032234" y="2308019"/>
            <a:ext cx="3863898" cy="430887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3281B32-BAA6-B102-9E41-7EBC3B4F4FA2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032233" y="3583999"/>
            <a:ext cx="3863898" cy="230832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2E8E08F-9849-F090-53CA-93F4DBC0AB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2233" y="3966259"/>
            <a:ext cx="3863898" cy="161583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pic>
        <p:nvPicPr>
          <p:cNvPr id="12" name="bg object 17">
            <a:extLst>
              <a:ext uri="{FF2B5EF4-FFF2-40B4-BE49-F238E27FC236}">
                <a16:creationId xmlns:a16="http://schemas.microsoft.com/office/drawing/2014/main" id="{63964DD7-98F0-48E8-1367-D715EC077D39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8743" y="258743"/>
            <a:ext cx="1623562" cy="494614"/>
          </a:xfrm>
          <a:prstGeom prst="rect">
            <a:avLst/>
          </a:prstGeom>
        </p:spPr>
      </p:pic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10200" y="0"/>
            <a:ext cx="3733800" cy="33528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C86519B-C29E-1227-3501-D8954E9BA527}"/>
              </a:ext>
            </a:extLst>
          </p:cNvPr>
          <p:cNvSpPr txBox="1"/>
          <p:nvPr userDrawn="1"/>
        </p:nvSpPr>
        <p:spPr>
          <a:xfrm>
            <a:off x="6760480" y="6217612"/>
            <a:ext cx="16199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tx1"/>
                </a:solidFill>
              </a:rPr>
              <a:t>dbbakademie.de 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60CAA56-4CD9-5838-7A79-FEE4740C49F9}"/>
              </a:ext>
            </a:extLst>
          </p:cNvPr>
          <p:cNvSpPr txBox="1"/>
          <p:nvPr userDrawn="1"/>
        </p:nvSpPr>
        <p:spPr>
          <a:xfrm>
            <a:off x="6187862" y="3888450"/>
            <a:ext cx="2510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/>
                </a:solidFill>
              </a:rPr>
              <a:t>Unser Wissen. Dein Erfolg.</a:t>
            </a:r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A7CAD614-FE0C-6065-1258-F1BBEF420D6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623974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09FE08-100D-AA2E-E8C4-487C4EA5DE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403508" y="6287356"/>
            <a:ext cx="356972" cy="11434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19F70CA-EE0F-586B-5B2A-F70014EE60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3974" y="3962400"/>
            <a:ext cx="516500" cy="165442"/>
          </a:xfrm>
          <a:prstGeom prst="rect">
            <a:avLst/>
          </a:prstGeom>
        </p:spPr>
      </p:pic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18C7BCC9-1E86-9AB7-27B5-CD95E853937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645138" y="4475964"/>
            <a:ext cx="3009005" cy="106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73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 geht’s los!</a:t>
            </a:r>
          </a:p>
          <a:p>
            <a:pPr algn="just">
              <a:lnSpc>
                <a:spcPct val="100000"/>
              </a:lnSpc>
            </a:pP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den kommenden Veranstaltungen stöbern und Kurse entdecken, die begeistern und weiterbringen. </a:t>
            </a: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 Angebot erkunden!!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6F2EC2B4-4647-7EB8-568F-7C0CD01275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996" y="1713215"/>
            <a:ext cx="521699" cy="167107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A3DF562F-2D65-7A04-FBC2-D0F8FC5621A4}"/>
              </a:ext>
            </a:extLst>
          </p:cNvPr>
          <p:cNvSpPr txBox="1"/>
          <p:nvPr userDrawn="1"/>
        </p:nvSpPr>
        <p:spPr>
          <a:xfrm>
            <a:off x="1005729" y="1633512"/>
            <a:ext cx="5384937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HERZLICH WILLKOMMEN</a:t>
            </a:r>
          </a:p>
        </p:txBody>
      </p:sp>
    </p:spTree>
    <p:extLst>
      <p:ext uri="{BB962C8B-B14F-4D97-AF65-F5344CB8AC3E}">
        <p14:creationId xmlns:p14="http://schemas.microsoft.com/office/powerpoint/2010/main" val="2547810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Zwischen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C289A7C-4159-5D90-6F41-389AB2A3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632452"/>
            <a:ext cx="9144000" cy="42255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914402" y="1287885"/>
            <a:ext cx="7594736" cy="426721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914400" y="1947866"/>
            <a:ext cx="7594737" cy="22860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2278379"/>
            <a:ext cx="7594737" cy="160021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7A3E758-867C-043A-EAC7-8969707195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0301" y="772627"/>
            <a:ext cx="521699" cy="167107"/>
          </a:xfrm>
          <a:prstGeom prst="rect">
            <a:avLst/>
          </a:prstGeom>
        </p:spPr>
      </p:pic>
      <p:sp>
        <p:nvSpPr>
          <p:cNvPr id="8" name="Textplatzhalter 6">
            <a:extLst>
              <a:ext uri="{FF2B5EF4-FFF2-40B4-BE49-F238E27FC236}">
                <a16:creationId xmlns:a16="http://schemas.microsoft.com/office/drawing/2014/main" id="{3AE18263-1AAB-7EB7-CC0E-DD9764060B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400" y="741728"/>
            <a:ext cx="4495800" cy="276999"/>
          </a:xfrm>
        </p:spPr>
        <p:txBody>
          <a:bodyPr/>
          <a:lstStyle/>
          <a:p>
            <a:pPr lvl="0"/>
            <a:r>
              <a:rPr lang="de-DE" dirty="0"/>
              <a:t>PROGRAMMTEIL</a:t>
            </a:r>
          </a:p>
        </p:txBody>
      </p:sp>
    </p:spTree>
    <p:extLst>
      <p:ext uri="{BB962C8B-B14F-4D97-AF65-F5344CB8AC3E}">
        <p14:creationId xmlns:p14="http://schemas.microsoft.com/office/powerpoint/2010/main" val="238089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Zwischenfolie mit Empfehlu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g object 19"/>
          <p:cNvSpPr/>
          <p:nvPr/>
        </p:nvSpPr>
        <p:spPr>
          <a:xfrm>
            <a:off x="5410199" y="0"/>
            <a:ext cx="3729990" cy="6858000"/>
          </a:xfrm>
          <a:custGeom>
            <a:avLst/>
            <a:gdLst/>
            <a:ahLst/>
            <a:cxnLst/>
            <a:rect l="l" t="t" r="r" b="b"/>
            <a:pathLst>
              <a:path w="6131559" h="1510664">
                <a:moveTo>
                  <a:pt x="0" y="1510283"/>
                </a:moveTo>
                <a:lnTo>
                  <a:pt x="6131052" y="1510283"/>
                </a:lnTo>
                <a:lnTo>
                  <a:pt x="6131052" y="0"/>
                </a:lnTo>
                <a:lnTo>
                  <a:pt x="0" y="0"/>
                </a:lnTo>
                <a:lnTo>
                  <a:pt x="0" y="1510283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032234" y="2308019"/>
            <a:ext cx="3863898" cy="430887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3281B32-BAA6-B102-9E41-7EBC3B4F4FA2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032233" y="3583999"/>
            <a:ext cx="3863898" cy="230832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2E8E08F-9849-F090-53CA-93F4DBC0AB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32233" y="3966259"/>
            <a:ext cx="3863898" cy="161583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pic>
        <p:nvPicPr>
          <p:cNvPr id="12" name="bg object 17">
            <a:extLst>
              <a:ext uri="{FF2B5EF4-FFF2-40B4-BE49-F238E27FC236}">
                <a16:creationId xmlns:a16="http://schemas.microsoft.com/office/drawing/2014/main" id="{63964DD7-98F0-48E8-1367-D715EC077D39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8743" y="258743"/>
            <a:ext cx="1623562" cy="494614"/>
          </a:xfrm>
          <a:prstGeom prst="rect">
            <a:avLst/>
          </a:prstGeom>
        </p:spPr>
      </p:pic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10200" y="0"/>
            <a:ext cx="3733800" cy="33528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C86519B-C29E-1227-3501-D8954E9BA527}"/>
              </a:ext>
            </a:extLst>
          </p:cNvPr>
          <p:cNvSpPr txBox="1"/>
          <p:nvPr userDrawn="1"/>
        </p:nvSpPr>
        <p:spPr>
          <a:xfrm>
            <a:off x="6760480" y="6217612"/>
            <a:ext cx="16199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tx1"/>
                </a:solidFill>
              </a:rPr>
              <a:t>dbbakademie.de 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60CAA56-4CD9-5838-7A79-FEE4740C49F9}"/>
              </a:ext>
            </a:extLst>
          </p:cNvPr>
          <p:cNvSpPr txBox="1"/>
          <p:nvPr userDrawn="1"/>
        </p:nvSpPr>
        <p:spPr>
          <a:xfrm>
            <a:off x="6187862" y="3888450"/>
            <a:ext cx="2510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/>
                </a:solidFill>
              </a:rPr>
              <a:t>Unser Wissen. Dein Erfolg.</a:t>
            </a:r>
          </a:p>
        </p:txBody>
      </p:sp>
      <p:sp>
        <p:nvSpPr>
          <p:cNvPr id="6" name="Bildplatzhalter 6">
            <a:extLst>
              <a:ext uri="{FF2B5EF4-FFF2-40B4-BE49-F238E27FC236}">
                <a16:creationId xmlns:a16="http://schemas.microsoft.com/office/drawing/2014/main" id="{A7CAD614-FE0C-6065-1258-F1BBEF420D6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623974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09FE08-100D-AA2E-E8C4-487C4EA5DE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403508" y="6287356"/>
            <a:ext cx="356972" cy="11434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19F70CA-EE0F-586B-5B2A-F70014EE606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23974" y="3962400"/>
            <a:ext cx="516500" cy="165442"/>
          </a:xfrm>
          <a:prstGeom prst="rect">
            <a:avLst/>
          </a:prstGeom>
        </p:spPr>
      </p:pic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18C7BCC9-1E86-9AB7-27B5-CD95E853937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645138" y="4475964"/>
            <a:ext cx="3009005" cy="106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73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 geht’s los!</a:t>
            </a:r>
          </a:p>
          <a:p>
            <a:pPr algn="just">
              <a:lnSpc>
                <a:spcPct val="100000"/>
              </a:lnSpc>
            </a:pP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den kommenden Veranstaltungen stöbern und Kurse entdecken, die begeistern und weiterbringen. </a:t>
            </a: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 Angebot erkunden!!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0F9831AA-D08B-D59F-2B98-2815861EEF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5790" y="1655765"/>
            <a:ext cx="3900341" cy="325435"/>
          </a:xfrm>
        </p:spPr>
        <p:txBody>
          <a:bodyPr/>
          <a:lstStyle/>
          <a:p>
            <a:pPr lvl="0"/>
            <a:r>
              <a:rPr lang="de-DE" dirty="0"/>
              <a:t>PROGRAMMTEIL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ECA242D-561B-7E6D-EE59-7E7C7A571C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996" y="1713215"/>
            <a:ext cx="521699" cy="16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85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PopUp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Rechteck: obere Ecken abgerundet 2">
            <a:extLst>
              <a:ext uri="{FF2B5EF4-FFF2-40B4-BE49-F238E27FC236}">
                <a16:creationId xmlns:a16="http://schemas.microsoft.com/office/drawing/2014/main" id="{D93E4A19-AC09-8ED4-6847-26565A1038F2}"/>
              </a:ext>
            </a:extLst>
          </p:cNvPr>
          <p:cNvSpPr/>
          <p:nvPr userDrawn="1"/>
        </p:nvSpPr>
        <p:spPr bwMode="auto">
          <a:xfrm rot="10800000">
            <a:off x="457200" y="3653918"/>
            <a:ext cx="3948627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Bildplatzhalter 20">
            <a:extLst>
              <a:ext uri="{FF2B5EF4-FFF2-40B4-BE49-F238E27FC236}">
                <a16:creationId xmlns:a16="http://schemas.microsoft.com/office/drawing/2014/main" id="{1621C069-DF5F-FEBE-BB01-2BCA48DD2A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6128" y="1659019"/>
            <a:ext cx="3948628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03BA75C-A297-ED3E-7BFC-0B456C67E354}"/>
              </a:ext>
            </a:extLst>
          </p:cNvPr>
          <p:cNvSpPr txBox="1"/>
          <p:nvPr userDrawn="1"/>
        </p:nvSpPr>
        <p:spPr>
          <a:xfrm>
            <a:off x="1125271" y="3888450"/>
            <a:ext cx="309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9" name="Textplatzhalter 23">
            <a:extLst>
              <a:ext uri="{FF2B5EF4-FFF2-40B4-BE49-F238E27FC236}">
                <a16:creationId xmlns:a16="http://schemas.microsoft.com/office/drawing/2014/main" id="{202B5DD6-7950-06A2-35F1-357F64DE2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3389" y="4558158"/>
            <a:ext cx="3568675" cy="240957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10" name="Textplatzhalter 25">
            <a:extLst>
              <a:ext uri="{FF2B5EF4-FFF2-40B4-BE49-F238E27FC236}">
                <a16:creationId xmlns:a16="http://schemas.microsoft.com/office/drawing/2014/main" id="{4B32AF72-D244-B62D-7214-084231BEE1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2684" y="4950677"/>
            <a:ext cx="3568675" cy="698140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DE4C493F-D73B-658A-2B30-E383F1428AB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89018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DB276ACF-1158-4273-0712-D570DEFA17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6726" y="4004983"/>
            <a:ext cx="516500" cy="165442"/>
          </a:xfrm>
          <a:prstGeom prst="rect">
            <a:avLst/>
          </a:prstGeom>
        </p:spPr>
      </p:pic>
      <p:sp>
        <p:nvSpPr>
          <p:cNvPr id="46" name="Rechteck: obere Ecken abgerundet 2">
            <a:extLst>
              <a:ext uri="{FF2B5EF4-FFF2-40B4-BE49-F238E27FC236}">
                <a16:creationId xmlns:a16="http://schemas.microsoft.com/office/drawing/2014/main" id="{B79A1138-F963-D92E-2B26-1AEAC4EB9E9A}"/>
              </a:ext>
            </a:extLst>
          </p:cNvPr>
          <p:cNvSpPr/>
          <p:nvPr userDrawn="1"/>
        </p:nvSpPr>
        <p:spPr bwMode="auto">
          <a:xfrm rot="10800000">
            <a:off x="4738419" y="3653918"/>
            <a:ext cx="3948627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63389F48-F74B-511B-617B-1CB5F19DE3AA}"/>
              </a:ext>
            </a:extLst>
          </p:cNvPr>
          <p:cNvSpPr txBox="1"/>
          <p:nvPr userDrawn="1"/>
        </p:nvSpPr>
        <p:spPr>
          <a:xfrm>
            <a:off x="6425729" y="6217612"/>
            <a:ext cx="1873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sp>
        <p:nvSpPr>
          <p:cNvPr id="48" name="Bildplatzhalter 20">
            <a:extLst>
              <a:ext uri="{FF2B5EF4-FFF2-40B4-BE49-F238E27FC236}">
                <a16:creationId xmlns:a16="http://schemas.microsoft.com/office/drawing/2014/main" id="{D3DB54AC-AD8A-C2E6-BB04-BD6E983CD38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37347" y="1659019"/>
            <a:ext cx="3948628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2EB7B951-5811-361E-B251-4A1E25AD9CCE}"/>
              </a:ext>
            </a:extLst>
          </p:cNvPr>
          <p:cNvSpPr txBox="1"/>
          <p:nvPr userDrawn="1"/>
        </p:nvSpPr>
        <p:spPr>
          <a:xfrm>
            <a:off x="5406490" y="3888450"/>
            <a:ext cx="309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50" name="Textplatzhalter 23">
            <a:extLst>
              <a:ext uri="{FF2B5EF4-FFF2-40B4-BE49-F238E27FC236}">
                <a16:creationId xmlns:a16="http://schemas.microsoft.com/office/drawing/2014/main" id="{7F694C1E-F584-B170-73F3-514D95E75A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4608" y="4558158"/>
            <a:ext cx="3568675" cy="240957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51" name="Textplatzhalter 25">
            <a:extLst>
              <a:ext uri="{FF2B5EF4-FFF2-40B4-BE49-F238E27FC236}">
                <a16:creationId xmlns:a16="http://schemas.microsoft.com/office/drawing/2014/main" id="{75FACBDE-D1DD-249D-6A1C-ECC335C438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3903" y="4950677"/>
            <a:ext cx="3568675" cy="698140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52" name="Bildplatzhalter 6">
            <a:extLst>
              <a:ext uri="{FF2B5EF4-FFF2-40B4-BE49-F238E27FC236}">
                <a16:creationId xmlns:a16="http://schemas.microsoft.com/office/drawing/2014/main" id="{338745C3-2024-AD0D-693C-BC0319E1A85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970237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B24E0386-6FF6-E1C9-4167-289D4A3374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67945" y="4004983"/>
            <a:ext cx="516500" cy="165442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D2E0BDA4-59F9-AB9E-FB27-6F9507D315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6038030" y="6287356"/>
            <a:ext cx="356972" cy="114343"/>
          </a:xfrm>
          <a:prstGeom prst="rect">
            <a:avLst/>
          </a:prstGeom>
        </p:spPr>
      </p:pic>
      <p:sp>
        <p:nvSpPr>
          <p:cNvPr id="58" name="Textfeld 57">
            <a:extLst>
              <a:ext uri="{FF2B5EF4-FFF2-40B4-BE49-F238E27FC236}">
                <a16:creationId xmlns:a16="http://schemas.microsoft.com/office/drawing/2014/main" id="{30179349-2F97-6997-937C-9D58D0CD15FF}"/>
              </a:ext>
            </a:extLst>
          </p:cNvPr>
          <p:cNvSpPr txBox="1"/>
          <p:nvPr userDrawn="1"/>
        </p:nvSpPr>
        <p:spPr>
          <a:xfrm>
            <a:off x="2144510" y="6217612"/>
            <a:ext cx="1873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pic>
        <p:nvPicPr>
          <p:cNvPr id="59" name="Grafik 58">
            <a:extLst>
              <a:ext uri="{FF2B5EF4-FFF2-40B4-BE49-F238E27FC236}">
                <a16:creationId xmlns:a16="http://schemas.microsoft.com/office/drawing/2014/main" id="{3A4678ED-5D02-3DD3-2672-3AD5B18C0B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756811" y="6287356"/>
            <a:ext cx="356972" cy="11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08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 – PopUp 2x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Rechteck: obere Ecken abgerundet 2">
            <a:extLst>
              <a:ext uri="{FF2B5EF4-FFF2-40B4-BE49-F238E27FC236}">
                <a16:creationId xmlns:a16="http://schemas.microsoft.com/office/drawing/2014/main" id="{D93E4A19-AC09-8ED4-6847-26565A1038F2}"/>
              </a:ext>
            </a:extLst>
          </p:cNvPr>
          <p:cNvSpPr/>
          <p:nvPr userDrawn="1"/>
        </p:nvSpPr>
        <p:spPr bwMode="auto">
          <a:xfrm rot="10800000">
            <a:off x="457200" y="3653918"/>
            <a:ext cx="3948627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Bildplatzhalter 20">
            <a:extLst>
              <a:ext uri="{FF2B5EF4-FFF2-40B4-BE49-F238E27FC236}">
                <a16:creationId xmlns:a16="http://schemas.microsoft.com/office/drawing/2014/main" id="{1621C069-DF5F-FEBE-BB01-2BCA48DD2A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6128" y="1659019"/>
            <a:ext cx="3948628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03BA75C-A297-ED3E-7BFC-0B456C67E354}"/>
              </a:ext>
            </a:extLst>
          </p:cNvPr>
          <p:cNvSpPr txBox="1"/>
          <p:nvPr userDrawn="1"/>
        </p:nvSpPr>
        <p:spPr>
          <a:xfrm>
            <a:off x="1125271" y="3888450"/>
            <a:ext cx="309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9" name="Textplatzhalter 23">
            <a:extLst>
              <a:ext uri="{FF2B5EF4-FFF2-40B4-BE49-F238E27FC236}">
                <a16:creationId xmlns:a16="http://schemas.microsoft.com/office/drawing/2014/main" id="{202B5DD6-7950-06A2-35F1-357F64DE2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3389" y="4617081"/>
            <a:ext cx="3568675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10" name="Textplatzhalter 25">
            <a:extLst>
              <a:ext uri="{FF2B5EF4-FFF2-40B4-BE49-F238E27FC236}">
                <a16:creationId xmlns:a16="http://schemas.microsoft.com/office/drawing/2014/main" id="{4B32AF72-D244-B62D-7214-084231BEE1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2684" y="4950677"/>
            <a:ext cx="3568675" cy="697168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DE4C493F-D73B-658A-2B30-E383F1428AB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89018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DB276ACF-1158-4273-0712-D570DEFA17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6726" y="4004983"/>
            <a:ext cx="516500" cy="165442"/>
          </a:xfrm>
          <a:prstGeom prst="rect">
            <a:avLst/>
          </a:prstGeom>
        </p:spPr>
      </p:pic>
      <p:sp>
        <p:nvSpPr>
          <p:cNvPr id="46" name="Rechteck: obere Ecken abgerundet 2">
            <a:extLst>
              <a:ext uri="{FF2B5EF4-FFF2-40B4-BE49-F238E27FC236}">
                <a16:creationId xmlns:a16="http://schemas.microsoft.com/office/drawing/2014/main" id="{B79A1138-F963-D92E-2B26-1AEAC4EB9E9A}"/>
              </a:ext>
            </a:extLst>
          </p:cNvPr>
          <p:cNvSpPr/>
          <p:nvPr userDrawn="1"/>
        </p:nvSpPr>
        <p:spPr bwMode="auto">
          <a:xfrm rot="10800000">
            <a:off x="4738419" y="3653918"/>
            <a:ext cx="3948627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63389F48-F74B-511B-617B-1CB5F19DE3AA}"/>
              </a:ext>
            </a:extLst>
          </p:cNvPr>
          <p:cNvSpPr txBox="1"/>
          <p:nvPr userDrawn="1"/>
        </p:nvSpPr>
        <p:spPr>
          <a:xfrm>
            <a:off x="6425729" y="6217612"/>
            <a:ext cx="1873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>
                <a:solidFill>
                  <a:schemeClr val="bg1"/>
                </a:solidFill>
              </a:rPr>
              <a:t>dbbakademie.de </a:t>
            </a:r>
          </a:p>
        </p:txBody>
      </p:sp>
      <p:sp>
        <p:nvSpPr>
          <p:cNvPr id="48" name="Bildplatzhalter 20">
            <a:extLst>
              <a:ext uri="{FF2B5EF4-FFF2-40B4-BE49-F238E27FC236}">
                <a16:creationId xmlns:a16="http://schemas.microsoft.com/office/drawing/2014/main" id="{D3DB54AC-AD8A-C2E6-BB04-BD6E983CD38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37347" y="1659019"/>
            <a:ext cx="3948628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2EB7B951-5811-361E-B251-4A1E25AD9CCE}"/>
              </a:ext>
            </a:extLst>
          </p:cNvPr>
          <p:cNvSpPr txBox="1"/>
          <p:nvPr userDrawn="1"/>
        </p:nvSpPr>
        <p:spPr>
          <a:xfrm>
            <a:off x="5406490" y="3888450"/>
            <a:ext cx="309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50" name="Textplatzhalter 23">
            <a:extLst>
              <a:ext uri="{FF2B5EF4-FFF2-40B4-BE49-F238E27FC236}">
                <a16:creationId xmlns:a16="http://schemas.microsoft.com/office/drawing/2014/main" id="{7F694C1E-F584-B170-73F3-514D95E75A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4608" y="4617081"/>
            <a:ext cx="3568675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51" name="Textplatzhalter 25">
            <a:extLst>
              <a:ext uri="{FF2B5EF4-FFF2-40B4-BE49-F238E27FC236}">
                <a16:creationId xmlns:a16="http://schemas.microsoft.com/office/drawing/2014/main" id="{75FACBDE-D1DD-249D-6A1C-ECC335C4386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63903" y="4950677"/>
            <a:ext cx="3568675" cy="697168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52" name="Bildplatzhalter 6">
            <a:extLst>
              <a:ext uri="{FF2B5EF4-FFF2-40B4-BE49-F238E27FC236}">
                <a16:creationId xmlns:a16="http://schemas.microsoft.com/office/drawing/2014/main" id="{338745C3-2024-AD0D-693C-BC0319E1A85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970237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B24E0386-6FF6-E1C9-4167-289D4A3374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67945" y="4004983"/>
            <a:ext cx="516500" cy="165442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D2E0BDA4-59F9-AB9E-FB27-6F9507D315F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6038030" y="6287356"/>
            <a:ext cx="356972" cy="114343"/>
          </a:xfrm>
          <a:prstGeom prst="rect">
            <a:avLst/>
          </a:prstGeom>
        </p:spPr>
      </p:pic>
      <p:sp>
        <p:nvSpPr>
          <p:cNvPr id="58" name="Textfeld 57">
            <a:extLst>
              <a:ext uri="{FF2B5EF4-FFF2-40B4-BE49-F238E27FC236}">
                <a16:creationId xmlns:a16="http://schemas.microsoft.com/office/drawing/2014/main" id="{30179349-2F97-6997-937C-9D58D0CD15FF}"/>
              </a:ext>
            </a:extLst>
          </p:cNvPr>
          <p:cNvSpPr txBox="1"/>
          <p:nvPr userDrawn="1"/>
        </p:nvSpPr>
        <p:spPr>
          <a:xfrm>
            <a:off x="2144510" y="6217612"/>
            <a:ext cx="1873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>
                <a:solidFill>
                  <a:schemeClr val="bg1"/>
                </a:solidFill>
              </a:rPr>
              <a:t>dbbakademie.de </a:t>
            </a:r>
          </a:p>
        </p:txBody>
      </p:sp>
      <p:pic>
        <p:nvPicPr>
          <p:cNvPr id="59" name="Grafik 58">
            <a:extLst>
              <a:ext uri="{FF2B5EF4-FFF2-40B4-BE49-F238E27FC236}">
                <a16:creationId xmlns:a16="http://schemas.microsoft.com/office/drawing/2014/main" id="{3A4678ED-5D02-3DD3-2672-3AD5B18C0B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756811" y="6287356"/>
            <a:ext cx="356972" cy="11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5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PopUp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Rechteck: obere Ecken abgerundet 2">
            <a:extLst>
              <a:ext uri="{FF2B5EF4-FFF2-40B4-BE49-F238E27FC236}">
                <a16:creationId xmlns:a16="http://schemas.microsoft.com/office/drawing/2014/main" id="{D93E4A19-AC09-8ED4-6847-26565A1038F2}"/>
              </a:ext>
            </a:extLst>
          </p:cNvPr>
          <p:cNvSpPr/>
          <p:nvPr userDrawn="1"/>
        </p:nvSpPr>
        <p:spPr bwMode="auto">
          <a:xfrm rot="10800000">
            <a:off x="457199" y="3653914"/>
            <a:ext cx="2668070" cy="320999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Bildplatzhalter 20">
            <a:extLst>
              <a:ext uri="{FF2B5EF4-FFF2-40B4-BE49-F238E27FC236}">
                <a16:creationId xmlns:a16="http://schemas.microsoft.com/office/drawing/2014/main" id="{1621C069-DF5F-FEBE-BB01-2BCA48DD2A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6128" y="1659019"/>
            <a:ext cx="2668071" cy="1998581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03BA75C-A297-ED3E-7BFC-0B456C67E354}"/>
              </a:ext>
            </a:extLst>
          </p:cNvPr>
          <p:cNvSpPr txBox="1"/>
          <p:nvPr userDrawn="1"/>
        </p:nvSpPr>
        <p:spPr>
          <a:xfrm>
            <a:off x="1125272" y="3888449"/>
            <a:ext cx="1846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9" name="Textplatzhalter 23">
            <a:extLst>
              <a:ext uri="{FF2B5EF4-FFF2-40B4-BE49-F238E27FC236}">
                <a16:creationId xmlns:a16="http://schemas.microsoft.com/office/drawing/2014/main" id="{202B5DD6-7950-06A2-35F1-357F64DE2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3390" y="4558158"/>
            <a:ext cx="2288410" cy="241402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10" name="Textplatzhalter 25">
            <a:extLst>
              <a:ext uri="{FF2B5EF4-FFF2-40B4-BE49-F238E27FC236}">
                <a16:creationId xmlns:a16="http://schemas.microsoft.com/office/drawing/2014/main" id="{4B32AF72-D244-B62D-7214-084231BEE1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2685" y="4950677"/>
            <a:ext cx="2288410" cy="698388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30179349-2F97-6997-937C-9D58D0CD15FF}"/>
              </a:ext>
            </a:extLst>
          </p:cNvPr>
          <p:cNvSpPr txBox="1"/>
          <p:nvPr userDrawn="1"/>
        </p:nvSpPr>
        <p:spPr>
          <a:xfrm>
            <a:off x="1944185" y="6089655"/>
            <a:ext cx="996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</a:t>
            </a:r>
            <a:br>
              <a:rPr lang="de-DE" sz="800" dirty="0">
                <a:solidFill>
                  <a:schemeClr val="tx1"/>
                </a:solidFill>
              </a:rPr>
            </a:br>
            <a:r>
              <a:rPr lang="de-DE" sz="800" dirty="0">
                <a:solidFill>
                  <a:schemeClr val="tx1"/>
                </a:solidFill>
              </a:rPr>
              <a:t>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 err="1">
                <a:solidFill>
                  <a:schemeClr val="accent5"/>
                </a:solidFill>
              </a:rPr>
              <a:t>dbbakademie.de</a:t>
            </a:r>
            <a:endParaRPr lang="de-DE" sz="800" b="1" dirty="0">
              <a:solidFill>
                <a:schemeClr val="accent5"/>
              </a:solidFill>
            </a:endParaRPr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ADC26B1E-76A7-7908-EA43-7DEAD2F6EF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5461" y="3995125"/>
            <a:ext cx="411550" cy="131825"/>
          </a:xfrm>
          <a:prstGeom prst="rect">
            <a:avLst/>
          </a:prstGeom>
        </p:spPr>
      </p:pic>
      <p:sp>
        <p:nvSpPr>
          <p:cNvPr id="77" name="Bildplatzhalter 6">
            <a:extLst>
              <a:ext uri="{FF2B5EF4-FFF2-40B4-BE49-F238E27FC236}">
                <a16:creationId xmlns:a16="http://schemas.microsoft.com/office/drawing/2014/main" id="{2440C7F2-134D-E79E-98B9-9B85B8FC7C2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89018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78" name="Grafik 77">
            <a:extLst>
              <a:ext uri="{FF2B5EF4-FFF2-40B4-BE49-F238E27FC236}">
                <a16:creationId xmlns:a16="http://schemas.microsoft.com/office/drawing/2014/main" id="{171D757D-B17B-049F-6A1D-272DE6B50A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587213" y="6199315"/>
            <a:ext cx="356972" cy="114343"/>
          </a:xfrm>
          <a:prstGeom prst="rect">
            <a:avLst/>
          </a:prstGeom>
        </p:spPr>
      </p:pic>
      <p:sp>
        <p:nvSpPr>
          <p:cNvPr id="88" name="Rechteck: obere Ecken abgerundet 2">
            <a:extLst>
              <a:ext uri="{FF2B5EF4-FFF2-40B4-BE49-F238E27FC236}">
                <a16:creationId xmlns:a16="http://schemas.microsoft.com/office/drawing/2014/main" id="{C23CFBF1-82BE-1FE0-2208-A159D561E2A9}"/>
              </a:ext>
            </a:extLst>
          </p:cNvPr>
          <p:cNvSpPr/>
          <p:nvPr userDrawn="1"/>
        </p:nvSpPr>
        <p:spPr bwMode="auto">
          <a:xfrm rot="10800000">
            <a:off x="3339881" y="3653914"/>
            <a:ext cx="2668070" cy="320999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Bildplatzhalter 20">
            <a:extLst>
              <a:ext uri="{FF2B5EF4-FFF2-40B4-BE49-F238E27FC236}">
                <a16:creationId xmlns:a16="http://schemas.microsoft.com/office/drawing/2014/main" id="{8A8B6ED8-B4B0-B97F-B1B2-349CB316BE1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38810" y="1659019"/>
            <a:ext cx="2668071" cy="1998581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3DE8089A-1617-443B-77D8-8FCE976F8C39}"/>
              </a:ext>
            </a:extLst>
          </p:cNvPr>
          <p:cNvSpPr txBox="1"/>
          <p:nvPr userDrawn="1"/>
        </p:nvSpPr>
        <p:spPr>
          <a:xfrm>
            <a:off x="4007954" y="3888449"/>
            <a:ext cx="1846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91" name="Textplatzhalter 23">
            <a:extLst>
              <a:ext uri="{FF2B5EF4-FFF2-40B4-BE49-F238E27FC236}">
                <a16:creationId xmlns:a16="http://schemas.microsoft.com/office/drawing/2014/main" id="{DD54043D-B0AE-85B1-88BB-2E8E9F2CE5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66072" y="4558158"/>
            <a:ext cx="2288410" cy="241402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92" name="Textplatzhalter 25">
            <a:extLst>
              <a:ext uri="{FF2B5EF4-FFF2-40B4-BE49-F238E27FC236}">
                <a16:creationId xmlns:a16="http://schemas.microsoft.com/office/drawing/2014/main" id="{2FC07114-87AF-418F-499F-16A03DEA4A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65367" y="4950677"/>
            <a:ext cx="2288410" cy="698388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CA1320EB-BD8E-EA09-72ED-8AB9A5F62C29}"/>
              </a:ext>
            </a:extLst>
          </p:cNvPr>
          <p:cNvSpPr txBox="1"/>
          <p:nvPr userDrawn="1"/>
        </p:nvSpPr>
        <p:spPr>
          <a:xfrm>
            <a:off x="4826867" y="6089655"/>
            <a:ext cx="996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</a:t>
            </a:r>
            <a:br>
              <a:rPr lang="de-DE" sz="800" dirty="0">
                <a:solidFill>
                  <a:schemeClr val="tx1"/>
                </a:solidFill>
              </a:rPr>
            </a:br>
            <a:r>
              <a:rPr lang="de-DE" sz="800" dirty="0">
                <a:solidFill>
                  <a:schemeClr val="tx1"/>
                </a:solidFill>
              </a:rPr>
              <a:t>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 err="1">
                <a:solidFill>
                  <a:schemeClr val="accent5"/>
                </a:solidFill>
              </a:rPr>
              <a:t>dbbakademie.de</a:t>
            </a:r>
            <a:endParaRPr lang="de-DE" sz="800" b="1" dirty="0">
              <a:solidFill>
                <a:schemeClr val="accent5"/>
              </a:solidFill>
            </a:endParaRPr>
          </a:p>
        </p:txBody>
      </p:sp>
      <p:pic>
        <p:nvPicPr>
          <p:cNvPr id="94" name="Grafik 93">
            <a:extLst>
              <a:ext uri="{FF2B5EF4-FFF2-40B4-BE49-F238E27FC236}">
                <a16:creationId xmlns:a16="http://schemas.microsoft.com/office/drawing/2014/main" id="{92BBE8FB-1866-B560-FCD2-D77B199595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68143" y="3995125"/>
            <a:ext cx="411550" cy="131825"/>
          </a:xfrm>
          <a:prstGeom prst="rect">
            <a:avLst/>
          </a:prstGeom>
        </p:spPr>
      </p:pic>
      <p:sp>
        <p:nvSpPr>
          <p:cNvPr id="95" name="Bildplatzhalter 6">
            <a:extLst>
              <a:ext uri="{FF2B5EF4-FFF2-40B4-BE49-F238E27FC236}">
                <a16:creationId xmlns:a16="http://schemas.microsoft.com/office/drawing/2014/main" id="{EA285B16-19E3-7BC6-C44F-0E65D390D22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571700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96" name="Grafik 95">
            <a:extLst>
              <a:ext uri="{FF2B5EF4-FFF2-40B4-BE49-F238E27FC236}">
                <a16:creationId xmlns:a16="http://schemas.microsoft.com/office/drawing/2014/main" id="{D4527056-1C16-6A7A-CFDE-00114919BE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4469895" y="6199315"/>
            <a:ext cx="356972" cy="114343"/>
          </a:xfrm>
          <a:prstGeom prst="rect">
            <a:avLst/>
          </a:prstGeom>
        </p:spPr>
      </p:pic>
      <p:sp>
        <p:nvSpPr>
          <p:cNvPr id="97" name="Rechteck: obere Ecken abgerundet 2">
            <a:extLst>
              <a:ext uri="{FF2B5EF4-FFF2-40B4-BE49-F238E27FC236}">
                <a16:creationId xmlns:a16="http://schemas.microsoft.com/office/drawing/2014/main" id="{141C012F-98EF-2655-51CC-EED54322899F}"/>
              </a:ext>
            </a:extLst>
          </p:cNvPr>
          <p:cNvSpPr/>
          <p:nvPr userDrawn="1"/>
        </p:nvSpPr>
        <p:spPr bwMode="auto">
          <a:xfrm rot="10800000">
            <a:off x="6223822" y="3653914"/>
            <a:ext cx="2668070" cy="320999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8" name="Bildplatzhalter 20">
            <a:extLst>
              <a:ext uri="{FF2B5EF4-FFF2-40B4-BE49-F238E27FC236}">
                <a16:creationId xmlns:a16="http://schemas.microsoft.com/office/drawing/2014/main" id="{45050498-4EFE-AD85-7FF0-5BB8C2D6FA8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22751" y="1659019"/>
            <a:ext cx="2668071" cy="1998581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1074725A-A8C7-AFDB-AEAB-5AE6CB337E08}"/>
              </a:ext>
            </a:extLst>
          </p:cNvPr>
          <p:cNvSpPr txBox="1"/>
          <p:nvPr userDrawn="1"/>
        </p:nvSpPr>
        <p:spPr>
          <a:xfrm>
            <a:off x="6891895" y="3888449"/>
            <a:ext cx="1846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100" name="Textplatzhalter 23">
            <a:extLst>
              <a:ext uri="{FF2B5EF4-FFF2-40B4-BE49-F238E27FC236}">
                <a16:creationId xmlns:a16="http://schemas.microsoft.com/office/drawing/2014/main" id="{6A8D141F-B8E9-DEB3-F472-7A67CA2DA29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0013" y="4558158"/>
            <a:ext cx="2288410" cy="241402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101" name="Textplatzhalter 25">
            <a:extLst>
              <a:ext uri="{FF2B5EF4-FFF2-40B4-BE49-F238E27FC236}">
                <a16:creationId xmlns:a16="http://schemas.microsoft.com/office/drawing/2014/main" id="{C3426B46-DCA3-7BE6-D6E5-64807BAC64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49308" y="4950677"/>
            <a:ext cx="2288410" cy="698388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A5CD135B-05DE-EAFE-B679-F699B130812E}"/>
              </a:ext>
            </a:extLst>
          </p:cNvPr>
          <p:cNvSpPr txBox="1"/>
          <p:nvPr userDrawn="1"/>
        </p:nvSpPr>
        <p:spPr>
          <a:xfrm>
            <a:off x="7710808" y="6089655"/>
            <a:ext cx="996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</a:t>
            </a:r>
            <a:br>
              <a:rPr lang="de-DE" sz="800" dirty="0">
                <a:solidFill>
                  <a:schemeClr val="tx1"/>
                </a:solidFill>
              </a:rPr>
            </a:br>
            <a:r>
              <a:rPr lang="de-DE" sz="800" dirty="0">
                <a:solidFill>
                  <a:schemeClr val="tx1"/>
                </a:solidFill>
              </a:rPr>
              <a:t>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 err="1">
                <a:solidFill>
                  <a:schemeClr val="accent5"/>
                </a:solidFill>
              </a:rPr>
              <a:t>dbbakademie.de</a:t>
            </a:r>
            <a:endParaRPr lang="de-DE" sz="800" b="1" dirty="0">
              <a:solidFill>
                <a:schemeClr val="accent5"/>
              </a:solidFill>
            </a:endParaRPr>
          </a:p>
        </p:txBody>
      </p:sp>
      <p:pic>
        <p:nvPicPr>
          <p:cNvPr id="103" name="Grafik 102">
            <a:extLst>
              <a:ext uri="{FF2B5EF4-FFF2-40B4-BE49-F238E27FC236}">
                <a16:creationId xmlns:a16="http://schemas.microsoft.com/office/drawing/2014/main" id="{63880F48-2419-46CB-18E3-D37EC2F3AC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2084" y="3995125"/>
            <a:ext cx="411550" cy="131825"/>
          </a:xfrm>
          <a:prstGeom prst="rect">
            <a:avLst/>
          </a:prstGeom>
        </p:spPr>
      </p:pic>
      <p:sp>
        <p:nvSpPr>
          <p:cNvPr id="104" name="Bildplatzhalter 6">
            <a:extLst>
              <a:ext uri="{FF2B5EF4-FFF2-40B4-BE49-F238E27FC236}">
                <a16:creationId xmlns:a16="http://schemas.microsoft.com/office/drawing/2014/main" id="{76D72B09-D06C-F88B-03B1-C1A8D2F941D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455641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105" name="Grafik 104">
            <a:extLst>
              <a:ext uri="{FF2B5EF4-FFF2-40B4-BE49-F238E27FC236}">
                <a16:creationId xmlns:a16="http://schemas.microsoft.com/office/drawing/2014/main" id="{7FA09795-3B87-8565-D72D-D521901E8C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353836" y="6199315"/>
            <a:ext cx="356972" cy="11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47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 – PopUp 3x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Rechteck: obere Ecken abgerundet 2">
            <a:extLst>
              <a:ext uri="{FF2B5EF4-FFF2-40B4-BE49-F238E27FC236}">
                <a16:creationId xmlns:a16="http://schemas.microsoft.com/office/drawing/2014/main" id="{D93E4A19-AC09-8ED4-6847-26565A1038F2}"/>
              </a:ext>
            </a:extLst>
          </p:cNvPr>
          <p:cNvSpPr/>
          <p:nvPr userDrawn="1"/>
        </p:nvSpPr>
        <p:spPr bwMode="auto">
          <a:xfrm rot="10800000">
            <a:off x="457199" y="3653914"/>
            <a:ext cx="2668070" cy="320999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Bildplatzhalter 20">
            <a:extLst>
              <a:ext uri="{FF2B5EF4-FFF2-40B4-BE49-F238E27FC236}">
                <a16:creationId xmlns:a16="http://schemas.microsoft.com/office/drawing/2014/main" id="{1621C069-DF5F-FEBE-BB01-2BCA48DD2A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6128" y="1659019"/>
            <a:ext cx="2668071" cy="1998581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03BA75C-A297-ED3E-7BFC-0B456C67E354}"/>
              </a:ext>
            </a:extLst>
          </p:cNvPr>
          <p:cNvSpPr txBox="1"/>
          <p:nvPr userDrawn="1"/>
        </p:nvSpPr>
        <p:spPr>
          <a:xfrm>
            <a:off x="1125272" y="3888449"/>
            <a:ext cx="1846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9" name="Textplatzhalter 23">
            <a:extLst>
              <a:ext uri="{FF2B5EF4-FFF2-40B4-BE49-F238E27FC236}">
                <a16:creationId xmlns:a16="http://schemas.microsoft.com/office/drawing/2014/main" id="{202B5DD6-7950-06A2-35F1-357F64DE2A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3390" y="4617303"/>
            <a:ext cx="2288410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10" name="Textplatzhalter 25">
            <a:extLst>
              <a:ext uri="{FF2B5EF4-FFF2-40B4-BE49-F238E27FC236}">
                <a16:creationId xmlns:a16="http://schemas.microsoft.com/office/drawing/2014/main" id="{4B32AF72-D244-B62D-7214-084231BEE18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2685" y="4950677"/>
            <a:ext cx="2288410" cy="698387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30179349-2F97-6997-937C-9D58D0CD15FF}"/>
              </a:ext>
            </a:extLst>
          </p:cNvPr>
          <p:cNvSpPr txBox="1"/>
          <p:nvPr userDrawn="1"/>
        </p:nvSpPr>
        <p:spPr>
          <a:xfrm>
            <a:off x="1944185" y="6089655"/>
            <a:ext cx="996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</a:t>
            </a:r>
            <a:br>
              <a:rPr lang="de-DE" sz="800" dirty="0">
                <a:solidFill>
                  <a:schemeClr val="bg1"/>
                </a:solidFill>
              </a:rPr>
            </a:br>
            <a:r>
              <a:rPr lang="de-DE" sz="800" dirty="0">
                <a:solidFill>
                  <a:schemeClr val="bg1"/>
                </a:solidFill>
              </a:rPr>
              <a:t>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 err="1">
                <a:solidFill>
                  <a:schemeClr val="bg1"/>
                </a:solidFill>
              </a:rPr>
              <a:t>dbbakademie.de</a:t>
            </a:r>
            <a:endParaRPr lang="de-DE" sz="800" b="1" dirty="0">
              <a:solidFill>
                <a:schemeClr val="bg1"/>
              </a:solidFill>
            </a:endParaRPr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ADC26B1E-76A7-7908-EA43-7DEAD2F6EF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5461" y="3995125"/>
            <a:ext cx="411550" cy="131825"/>
          </a:xfrm>
          <a:prstGeom prst="rect">
            <a:avLst/>
          </a:prstGeom>
        </p:spPr>
      </p:pic>
      <p:sp>
        <p:nvSpPr>
          <p:cNvPr id="77" name="Bildplatzhalter 6">
            <a:extLst>
              <a:ext uri="{FF2B5EF4-FFF2-40B4-BE49-F238E27FC236}">
                <a16:creationId xmlns:a16="http://schemas.microsoft.com/office/drawing/2014/main" id="{2440C7F2-134D-E79E-98B9-9B85B8FC7C2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89018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78" name="Grafik 77">
            <a:extLst>
              <a:ext uri="{FF2B5EF4-FFF2-40B4-BE49-F238E27FC236}">
                <a16:creationId xmlns:a16="http://schemas.microsoft.com/office/drawing/2014/main" id="{171D757D-B17B-049F-6A1D-272DE6B50A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587213" y="6199315"/>
            <a:ext cx="356972" cy="114343"/>
          </a:xfrm>
          <a:prstGeom prst="rect">
            <a:avLst/>
          </a:prstGeom>
        </p:spPr>
      </p:pic>
      <p:sp>
        <p:nvSpPr>
          <p:cNvPr id="88" name="Rechteck: obere Ecken abgerundet 2">
            <a:extLst>
              <a:ext uri="{FF2B5EF4-FFF2-40B4-BE49-F238E27FC236}">
                <a16:creationId xmlns:a16="http://schemas.microsoft.com/office/drawing/2014/main" id="{C23CFBF1-82BE-1FE0-2208-A159D561E2A9}"/>
              </a:ext>
            </a:extLst>
          </p:cNvPr>
          <p:cNvSpPr/>
          <p:nvPr userDrawn="1"/>
        </p:nvSpPr>
        <p:spPr bwMode="auto">
          <a:xfrm rot="10800000">
            <a:off x="3339881" y="3653914"/>
            <a:ext cx="2668070" cy="320999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Bildplatzhalter 20">
            <a:extLst>
              <a:ext uri="{FF2B5EF4-FFF2-40B4-BE49-F238E27FC236}">
                <a16:creationId xmlns:a16="http://schemas.microsoft.com/office/drawing/2014/main" id="{8A8B6ED8-B4B0-B97F-B1B2-349CB316BE1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38810" y="1659019"/>
            <a:ext cx="2668071" cy="1998581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3DE8089A-1617-443B-77D8-8FCE976F8C39}"/>
              </a:ext>
            </a:extLst>
          </p:cNvPr>
          <p:cNvSpPr txBox="1"/>
          <p:nvPr userDrawn="1"/>
        </p:nvSpPr>
        <p:spPr>
          <a:xfrm>
            <a:off x="4007954" y="3888449"/>
            <a:ext cx="1846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91" name="Textplatzhalter 23">
            <a:extLst>
              <a:ext uri="{FF2B5EF4-FFF2-40B4-BE49-F238E27FC236}">
                <a16:creationId xmlns:a16="http://schemas.microsoft.com/office/drawing/2014/main" id="{DD54043D-B0AE-85B1-88BB-2E8E9F2CE5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66072" y="4617303"/>
            <a:ext cx="2288410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92" name="Textplatzhalter 25">
            <a:extLst>
              <a:ext uri="{FF2B5EF4-FFF2-40B4-BE49-F238E27FC236}">
                <a16:creationId xmlns:a16="http://schemas.microsoft.com/office/drawing/2014/main" id="{2FC07114-87AF-418F-499F-16A03DEA4A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65367" y="4950677"/>
            <a:ext cx="2288410" cy="698387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CA1320EB-BD8E-EA09-72ED-8AB9A5F62C29}"/>
              </a:ext>
            </a:extLst>
          </p:cNvPr>
          <p:cNvSpPr txBox="1"/>
          <p:nvPr userDrawn="1"/>
        </p:nvSpPr>
        <p:spPr>
          <a:xfrm>
            <a:off x="4826867" y="6089655"/>
            <a:ext cx="996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</a:t>
            </a:r>
            <a:br>
              <a:rPr lang="de-DE" sz="800" dirty="0">
                <a:solidFill>
                  <a:schemeClr val="bg1"/>
                </a:solidFill>
              </a:rPr>
            </a:br>
            <a:r>
              <a:rPr lang="de-DE" sz="800" dirty="0">
                <a:solidFill>
                  <a:schemeClr val="bg1"/>
                </a:solidFill>
              </a:rPr>
              <a:t>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 err="1">
                <a:solidFill>
                  <a:schemeClr val="bg1"/>
                </a:solidFill>
              </a:rPr>
              <a:t>dbbakademie.de</a:t>
            </a:r>
            <a:endParaRPr lang="de-DE" sz="800" b="1" dirty="0">
              <a:solidFill>
                <a:schemeClr val="bg1"/>
              </a:solidFill>
            </a:endParaRPr>
          </a:p>
        </p:txBody>
      </p:sp>
      <p:pic>
        <p:nvPicPr>
          <p:cNvPr id="94" name="Grafik 93">
            <a:extLst>
              <a:ext uri="{FF2B5EF4-FFF2-40B4-BE49-F238E27FC236}">
                <a16:creationId xmlns:a16="http://schemas.microsoft.com/office/drawing/2014/main" id="{92BBE8FB-1866-B560-FCD2-D77B199595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68143" y="3995125"/>
            <a:ext cx="411550" cy="131825"/>
          </a:xfrm>
          <a:prstGeom prst="rect">
            <a:avLst/>
          </a:prstGeom>
        </p:spPr>
      </p:pic>
      <p:sp>
        <p:nvSpPr>
          <p:cNvPr id="95" name="Bildplatzhalter 6">
            <a:extLst>
              <a:ext uri="{FF2B5EF4-FFF2-40B4-BE49-F238E27FC236}">
                <a16:creationId xmlns:a16="http://schemas.microsoft.com/office/drawing/2014/main" id="{EA285B16-19E3-7BC6-C44F-0E65D390D22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571700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96" name="Grafik 95">
            <a:extLst>
              <a:ext uri="{FF2B5EF4-FFF2-40B4-BE49-F238E27FC236}">
                <a16:creationId xmlns:a16="http://schemas.microsoft.com/office/drawing/2014/main" id="{D4527056-1C16-6A7A-CFDE-00114919BE6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4469895" y="6199315"/>
            <a:ext cx="356972" cy="114343"/>
          </a:xfrm>
          <a:prstGeom prst="rect">
            <a:avLst/>
          </a:prstGeom>
        </p:spPr>
      </p:pic>
      <p:sp>
        <p:nvSpPr>
          <p:cNvPr id="97" name="Rechteck: obere Ecken abgerundet 2">
            <a:extLst>
              <a:ext uri="{FF2B5EF4-FFF2-40B4-BE49-F238E27FC236}">
                <a16:creationId xmlns:a16="http://schemas.microsoft.com/office/drawing/2014/main" id="{141C012F-98EF-2655-51CC-EED54322899F}"/>
              </a:ext>
            </a:extLst>
          </p:cNvPr>
          <p:cNvSpPr/>
          <p:nvPr userDrawn="1"/>
        </p:nvSpPr>
        <p:spPr bwMode="auto">
          <a:xfrm rot="10800000">
            <a:off x="6223822" y="3653914"/>
            <a:ext cx="2668070" cy="320999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8" name="Bildplatzhalter 20">
            <a:extLst>
              <a:ext uri="{FF2B5EF4-FFF2-40B4-BE49-F238E27FC236}">
                <a16:creationId xmlns:a16="http://schemas.microsoft.com/office/drawing/2014/main" id="{45050498-4EFE-AD85-7FF0-5BB8C2D6FA8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222751" y="1659019"/>
            <a:ext cx="2668071" cy="1998581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1074725A-A8C7-AFDB-AEAB-5AE6CB337E08}"/>
              </a:ext>
            </a:extLst>
          </p:cNvPr>
          <p:cNvSpPr txBox="1"/>
          <p:nvPr userDrawn="1"/>
        </p:nvSpPr>
        <p:spPr>
          <a:xfrm>
            <a:off x="6891895" y="3888449"/>
            <a:ext cx="1846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100" name="Textplatzhalter 23">
            <a:extLst>
              <a:ext uri="{FF2B5EF4-FFF2-40B4-BE49-F238E27FC236}">
                <a16:creationId xmlns:a16="http://schemas.microsoft.com/office/drawing/2014/main" id="{6A8D141F-B8E9-DEB3-F472-7A67CA2DA29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0013" y="4617303"/>
            <a:ext cx="2288410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101" name="Textplatzhalter 25">
            <a:extLst>
              <a:ext uri="{FF2B5EF4-FFF2-40B4-BE49-F238E27FC236}">
                <a16:creationId xmlns:a16="http://schemas.microsoft.com/office/drawing/2014/main" id="{C3426B46-DCA3-7BE6-D6E5-64807BAC647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49308" y="4950677"/>
            <a:ext cx="2288410" cy="698387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A5CD135B-05DE-EAFE-B679-F699B130812E}"/>
              </a:ext>
            </a:extLst>
          </p:cNvPr>
          <p:cNvSpPr txBox="1"/>
          <p:nvPr userDrawn="1"/>
        </p:nvSpPr>
        <p:spPr>
          <a:xfrm>
            <a:off x="7710808" y="6089655"/>
            <a:ext cx="9967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</a:t>
            </a:r>
            <a:br>
              <a:rPr lang="de-DE" sz="800" dirty="0">
                <a:solidFill>
                  <a:schemeClr val="bg1"/>
                </a:solidFill>
              </a:rPr>
            </a:br>
            <a:r>
              <a:rPr lang="de-DE" sz="800" dirty="0">
                <a:solidFill>
                  <a:schemeClr val="bg1"/>
                </a:solidFill>
              </a:rPr>
              <a:t>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 err="1">
                <a:solidFill>
                  <a:schemeClr val="bg1"/>
                </a:solidFill>
              </a:rPr>
              <a:t>dbbakademie.de</a:t>
            </a:r>
            <a:endParaRPr lang="de-DE" sz="800" b="1" dirty="0">
              <a:solidFill>
                <a:schemeClr val="bg1"/>
              </a:solidFill>
            </a:endParaRPr>
          </a:p>
        </p:txBody>
      </p:sp>
      <p:pic>
        <p:nvPicPr>
          <p:cNvPr id="103" name="Grafik 102">
            <a:extLst>
              <a:ext uri="{FF2B5EF4-FFF2-40B4-BE49-F238E27FC236}">
                <a16:creationId xmlns:a16="http://schemas.microsoft.com/office/drawing/2014/main" id="{63880F48-2419-46CB-18E3-D37EC2F3AC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2084" y="3995125"/>
            <a:ext cx="411550" cy="131825"/>
          </a:xfrm>
          <a:prstGeom prst="rect">
            <a:avLst/>
          </a:prstGeom>
        </p:spPr>
      </p:pic>
      <p:sp>
        <p:nvSpPr>
          <p:cNvPr id="104" name="Bildplatzhalter 6">
            <a:extLst>
              <a:ext uri="{FF2B5EF4-FFF2-40B4-BE49-F238E27FC236}">
                <a16:creationId xmlns:a16="http://schemas.microsoft.com/office/drawing/2014/main" id="{76D72B09-D06C-F88B-03B1-C1A8D2F941D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455641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105" name="Grafik 104">
            <a:extLst>
              <a:ext uri="{FF2B5EF4-FFF2-40B4-BE49-F238E27FC236}">
                <a16:creationId xmlns:a16="http://schemas.microsoft.com/office/drawing/2014/main" id="{7FA09795-3B87-8565-D72D-D521901E8C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353836" y="6199315"/>
            <a:ext cx="356972" cy="11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36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g object 19"/>
          <p:cNvSpPr/>
          <p:nvPr/>
        </p:nvSpPr>
        <p:spPr>
          <a:xfrm>
            <a:off x="5414010" y="0"/>
            <a:ext cx="3729990" cy="6858000"/>
          </a:xfrm>
          <a:custGeom>
            <a:avLst/>
            <a:gdLst/>
            <a:ahLst/>
            <a:cxnLst/>
            <a:rect l="l" t="t" r="r" b="b"/>
            <a:pathLst>
              <a:path w="6131559" h="1510664">
                <a:moveTo>
                  <a:pt x="0" y="1510283"/>
                </a:moveTo>
                <a:lnTo>
                  <a:pt x="6131052" y="1510283"/>
                </a:lnTo>
                <a:lnTo>
                  <a:pt x="6131052" y="0"/>
                </a:lnTo>
                <a:lnTo>
                  <a:pt x="0" y="0"/>
                </a:lnTo>
                <a:lnTo>
                  <a:pt x="0" y="1510283"/>
                </a:lnTo>
                <a:close/>
              </a:path>
            </a:pathLst>
          </a:custGeom>
          <a:solidFill>
            <a:srgbClr val="C00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79503" y="2086003"/>
            <a:ext cx="4473497" cy="961997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3281B32-BAA6-B102-9E41-7EBC3B4F4FA2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79502" y="3361983"/>
            <a:ext cx="4473497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2E8E08F-9849-F090-53CA-93F4DBC0AB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9502" y="3962400"/>
            <a:ext cx="4473497" cy="304800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Datum / © Name des Autors</a:t>
            </a:r>
          </a:p>
        </p:txBody>
      </p:sp>
      <p:pic>
        <p:nvPicPr>
          <p:cNvPr id="12" name="bg object 17">
            <a:extLst>
              <a:ext uri="{FF2B5EF4-FFF2-40B4-BE49-F238E27FC236}">
                <a16:creationId xmlns:a16="http://schemas.microsoft.com/office/drawing/2014/main" id="{63964DD7-98F0-48E8-1367-D715EC077D39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8743" y="258743"/>
            <a:ext cx="1623562" cy="494614"/>
          </a:xfrm>
          <a:prstGeom prst="rect">
            <a:avLst/>
          </a:prstGeom>
        </p:spPr>
      </p:pic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10200" y="0"/>
            <a:ext cx="3733800" cy="6858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Zwischenfolie Pau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: obere Ecken abgerundet 2">
            <a:extLst>
              <a:ext uri="{FF2B5EF4-FFF2-40B4-BE49-F238E27FC236}">
                <a16:creationId xmlns:a16="http://schemas.microsoft.com/office/drawing/2014/main" id="{4C858F3F-7DBD-82F3-EB5E-3A5C46A115F7}"/>
              </a:ext>
            </a:extLst>
          </p:cNvPr>
          <p:cNvSpPr/>
          <p:nvPr userDrawn="1"/>
        </p:nvSpPr>
        <p:spPr bwMode="auto">
          <a:xfrm rot="10800000">
            <a:off x="0" y="3352793"/>
            <a:ext cx="5432244" cy="350520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5410199" cy="335279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78964" y="4073604"/>
            <a:ext cx="4626436" cy="1107996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 sz="7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Zeitabgabe</a:t>
            </a:r>
          </a:p>
        </p:txBody>
      </p:sp>
      <p:pic>
        <p:nvPicPr>
          <p:cNvPr id="4" name="bg object 17">
            <a:extLst>
              <a:ext uri="{FF2B5EF4-FFF2-40B4-BE49-F238E27FC236}">
                <a16:creationId xmlns:a16="http://schemas.microsoft.com/office/drawing/2014/main" id="{A009A232-F97D-29E2-EC49-FD0F13C7C75B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61695" y="258743"/>
            <a:ext cx="1623562" cy="494614"/>
          </a:xfrm>
          <a:prstGeom prst="rect">
            <a:avLst/>
          </a:prstGeom>
        </p:spPr>
      </p:pic>
      <p:sp>
        <p:nvSpPr>
          <p:cNvPr id="5" name="Rechteck: obere Ecken abgerundet 2">
            <a:extLst>
              <a:ext uri="{FF2B5EF4-FFF2-40B4-BE49-F238E27FC236}">
                <a16:creationId xmlns:a16="http://schemas.microsoft.com/office/drawing/2014/main" id="{F916B6B6-669F-2C24-6D9E-03C907835ADE}"/>
              </a:ext>
            </a:extLst>
          </p:cNvPr>
          <p:cNvSpPr/>
          <p:nvPr userDrawn="1"/>
        </p:nvSpPr>
        <p:spPr bwMode="auto">
          <a:xfrm rot="10800000">
            <a:off x="5410196" y="3352798"/>
            <a:ext cx="3733803" cy="3505199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05D3384-59C8-F54A-6B57-0B32038425E5}"/>
              </a:ext>
            </a:extLst>
          </p:cNvPr>
          <p:cNvSpPr txBox="1"/>
          <p:nvPr userDrawn="1"/>
        </p:nvSpPr>
        <p:spPr>
          <a:xfrm>
            <a:off x="7097508" y="6217612"/>
            <a:ext cx="1873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68EF838-72FF-3673-B32E-D74099464755}"/>
              </a:ext>
            </a:extLst>
          </p:cNvPr>
          <p:cNvSpPr txBox="1"/>
          <p:nvPr userDrawn="1"/>
        </p:nvSpPr>
        <p:spPr>
          <a:xfrm>
            <a:off x="6255643" y="3888450"/>
            <a:ext cx="2556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20" name="Textplatzhalter 23">
            <a:extLst>
              <a:ext uri="{FF2B5EF4-FFF2-40B4-BE49-F238E27FC236}">
                <a16:creationId xmlns:a16="http://schemas.microsoft.com/office/drawing/2014/main" id="{CBF6AD51-3A88-1C93-10C5-4173F914D4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5705" y="4558158"/>
            <a:ext cx="3096651" cy="240957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21" name="Textplatzhalter 25">
            <a:extLst>
              <a:ext uri="{FF2B5EF4-FFF2-40B4-BE49-F238E27FC236}">
                <a16:creationId xmlns:a16="http://schemas.microsoft.com/office/drawing/2014/main" id="{6D98795B-0311-041E-0520-F647FCDC8D0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15000" y="4950677"/>
            <a:ext cx="3096651" cy="720000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F3C815B-BBE9-735A-C2AA-2696E6CE674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721334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E07F0C6E-3063-D200-8E1D-9EF00B2CA7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7097" y="4004983"/>
            <a:ext cx="516500" cy="16544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C370FC0-A7E7-9EA1-DF4A-7E0AF2C0B8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709809" y="6287356"/>
            <a:ext cx="356972" cy="114343"/>
          </a:xfrm>
          <a:prstGeom prst="rect">
            <a:avLst/>
          </a:prstGeom>
        </p:spPr>
      </p:pic>
      <p:sp>
        <p:nvSpPr>
          <p:cNvPr id="26" name="Rectangle 6">
            <a:extLst>
              <a:ext uri="{FF2B5EF4-FFF2-40B4-BE49-F238E27FC236}">
                <a16:creationId xmlns:a16="http://schemas.microsoft.com/office/drawing/2014/main" id="{F57B9E6D-CF95-2EE7-817F-71CE2A57579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457200" y="3933749"/>
            <a:ext cx="469425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defRPr sz="28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DE" sz="1400" dirty="0"/>
              <a:t>Zeit für Pause</a:t>
            </a:r>
          </a:p>
        </p:txBody>
      </p:sp>
    </p:spTree>
    <p:extLst>
      <p:ext uri="{BB962C8B-B14F-4D97-AF65-F5344CB8AC3E}">
        <p14:creationId xmlns:p14="http://schemas.microsoft.com/office/powerpoint/2010/main" val="124128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End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: obere Ecken abgerundet 2">
            <a:extLst>
              <a:ext uri="{FF2B5EF4-FFF2-40B4-BE49-F238E27FC236}">
                <a16:creationId xmlns:a16="http://schemas.microsoft.com/office/drawing/2014/main" id="{4C858F3F-7DBD-82F3-EB5E-3A5C46A115F7}"/>
              </a:ext>
            </a:extLst>
          </p:cNvPr>
          <p:cNvSpPr/>
          <p:nvPr userDrawn="1"/>
        </p:nvSpPr>
        <p:spPr bwMode="auto">
          <a:xfrm rot="10800000">
            <a:off x="0" y="3352793"/>
            <a:ext cx="5432244" cy="350520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5410199" cy="335279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78964" y="5009906"/>
            <a:ext cx="4626436" cy="215444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Zusatzinfo (optional)</a:t>
            </a:r>
          </a:p>
        </p:txBody>
      </p:sp>
      <p:pic>
        <p:nvPicPr>
          <p:cNvPr id="4" name="bg object 17">
            <a:extLst>
              <a:ext uri="{FF2B5EF4-FFF2-40B4-BE49-F238E27FC236}">
                <a16:creationId xmlns:a16="http://schemas.microsoft.com/office/drawing/2014/main" id="{A009A232-F97D-29E2-EC49-FD0F13C7C75B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61695" y="258743"/>
            <a:ext cx="1623562" cy="494614"/>
          </a:xfrm>
          <a:prstGeom prst="rect">
            <a:avLst/>
          </a:prstGeom>
        </p:spPr>
      </p:pic>
      <p:sp>
        <p:nvSpPr>
          <p:cNvPr id="5" name="Rechteck: obere Ecken abgerundet 2">
            <a:extLst>
              <a:ext uri="{FF2B5EF4-FFF2-40B4-BE49-F238E27FC236}">
                <a16:creationId xmlns:a16="http://schemas.microsoft.com/office/drawing/2014/main" id="{F916B6B6-669F-2C24-6D9E-03C907835ADE}"/>
              </a:ext>
            </a:extLst>
          </p:cNvPr>
          <p:cNvSpPr/>
          <p:nvPr userDrawn="1"/>
        </p:nvSpPr>
        <p:spPr bwMode="auto">
          <a:xfrm rot="10800000">
            <a:off x="5410196" y="3352798"/>
            <a:ext cx="3733803" cy="3505199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05D3384-59C8-F54A-6B57-0B32038425E5}"/>
              </a:ext>
            </a:extLst>
          </p:cNvPr>
          <p:cNvSpPr txBox="1"/>
          <p:nvPr userDrawn="1"/>
        </p:nvSpPr>
        <p:spPr>
          <a:xfrm>
            <a:off x="7097508" y="6217612"/>
            <a:ext cx="1873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68EF838-72FF-3673-B32E-D74099464755}"/>
              </a:ext>
            </a:extLst>
          </p:cNvPr>
          <p:cNvSpPr txBox="1"/>
          <p:nvPr userDrawn="1"/>
        </p:nvSpPr>
        <p:spPr>
          <a:xfrm>
            <a:off x="6255643" y="3888450"/>
            <a:ext cx="2556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20" name="Textplatzhalter 23">
            <a:extLst>
              <a:ext uri="{FF2B5EF4-FFF2-40B4-BE49-F238E27FC236}">
                <a16:creationId xmlns:a16="http://schemas.microsoft.com/office/drawing/2014/main" id="{CBF6AD51-3A88-1C93-10C5-4173F914D4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5705" y="4558158"/>
            <a:ext cx="3096651" cy="240957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21" name="Textplatzhalter 25">
            <a:extLst>
              <a:ext uri="{FF2B5EF4-FFF2-40B4-BE49-F238E27FC236}">
                <a16:creationId xmlns:a16="http://schemas.microsoft.com/office/drawing/2014/main" id="{6D98795B-0311-041E-0520-F647FCDC8D0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15000" y="4950677"/>
            <a:ext cx="3096651" cy="707989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F3C815B-BBE9-735A-C2AA-2696E6CE674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721334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E07F0C6E-3063-D200-8E1D-9EF00B2CA7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7097" y="4004983"/>
            <a:ext cx="516500" cy="16544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C370FC0-A7E7-9EA1-DF4A-7E0AF2C0B8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709809" y="6287356"/>
            <a:ext cx="356972" cy="114343"/>
          </a:xfrm>
          <a:prstGeom prst="rect">
            <a:avLst/>
          </a:prstGeom>
        </p:spPr>
      </p:pic>
      <p:sp>
        <p:nvSpPr>
          <p:cNvPr id="26" name="Rectangle 6">
            <a:extLst>
              <a:ext uri="{FF2B5EF4-FFF2-40B4-BE49-F238E27FC236}">
                <a16:creationId xmlns:a16="http://schemas.microsoft.com/office/drawing/2014/main" id="{F57B9E6D-CF95-2EE7-817F-71CE2A57579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457200" y="3933749"/>
            <a:ext cx="4694254" cy="9479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defRPr sz="28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DE" sz="2800" dirty="0"/>
              <a:t>VIELEN DANK</a:t>
            </a:r>
          </a:p>
          <a:p>
            <a:r>
              <a:rPr lang="de-DE" sz="2800" dirty="0"/>
              <a:t>FÜR DIE TEILNAHME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16331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8229600" cy="450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1EB4A6-F4DA-99E4-E5A7-B127531CF8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8" name="Holder 5">
            <a:extLst>
              <a:ext uri="{FF2B5EF4-FFF2-40B4-BE49-F238E27FC236}">
                <a16:creationId xmlns:a16="http://schemas.microsoft.com/office/drawing/2014/main" id="{CA0ADC3B-8FD7-C518-5353-EB05198B0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older 6">
            <a:extLst>
              <a:ext uri="{FF2B5EF4-FFF2-40B4-BE49-F238E27FC236}">
                <a16:creationId xmlns:a16="http://schemas.microsoft.com/office/drawing/2014/main" id="{FDFF7C8C-D950-C2B9-950E-EFB66D8C6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0" name="Fußzeilenplatzhalter 22">
            <a:extLst>
              <a:ext uri="{FF2B5EF4-FFF2-40B4-BE49-F238E27FC236}">
                <a16:creationId xmlns:a16="http://schemas.microsoft.com/office/drawing/2014/main" id="{9D066D7E-5727-55CD-14DE-41AC9A59F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e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77000" y="1905000"/>
            <a:ext cx="2192160" cy="216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1EB4A6-F4DA-99E4-E5A7-B127531CF8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F186B2D-EF40-5AE6-A424-59829F6619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905000"/>
            <a:ext cx="5791200" cy="4495800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Holder 4">
            <a:extLst>
              <a:ext uri="{FF2B5EF4-FFF2-40B4-BE49-F238E27FC236}">
                <a16:creationId xmlns:a16="http://schemas.microsoft.com/office/drawing/2014/main" id="{ECF4A92A-5430-5335-EA23-3A7BD3C73B0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494640" y="4240800"/>
            <a:ext cx="2192160" cy="216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18" name="Holder 5">
            <a:extLst>
              <a:ext uri="{FF2B5EF4-FFF2-40B4-BE49-F238E27FC236}">
                <a16:creationId xmlns:a16="http://schemas.microsoft.com/office/drawing/2014/main" id="{70E7BA75-AC11-6335-2BED-72ED11128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older 6">
            <a:extLst>
              <a:ext uri="{FF2B5EF4-FFF2-40B4-BE49-F238E27FC236}">
                <a16:creationId xmlns:a16="http://schemas.microsoft.com/office/drawing/2014/main" id="{53A42628-B24D-2707-00FA-C7BECF2DE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0" name="Fußzeilenplatzhalter 22">
            <a:extLst>
              <a:ext uri="{FF2B5EF4-FFF2-40B4-BE49-F238E27FC236}">
                <a16:creationId xmlns:a16="http://schemas.microsoft.com/office/drawing/2014/main" id="{5F038794-17AC-AA27-F471-00E21E7F2BC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31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3960000" cy="450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905000"/>
            <a:ext cx="3960000" cy="450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1EB4A6-F4DA-99E4-E5A7-B127531CF8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5" name="Holder 5">
            <a:extLst>
              <a:ext uri="{FF2B5EF4-FFF2-40B4-BE49-F238E27FC236}">
                <a16:creationId xmlns:a16="http://schemas.microsoft.com/office/drawing/2014/main" id="{33D14CE2-E9B1-4F7B-2B0E-B396B16F8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C045B33-213B-831A-9CD9-7E5F5F959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17" name="Fußzeilenplatzhalter 22">
            <a:extLst>
              <a:ext uri="{FF2B5EF4-FFF2-40B4-BE49-F238E27FC236}">
                <a16:creationId xmlns:a16="http://schemas.microsoft.com/office/drawing/2014/main" id="{706F93A4-D9D6-31B4-F5EC-76B1053D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601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re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A44199DB-108C-784E-7FDD-F4C91D282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05000"/>
            <a:ext cx="2590800" cy="450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A28F4998-D537-B037-2360-2D6A23559B5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282215" y="1905000"/>
            <a:ext cx="2590800" cy="450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12" name="Holder 3">
            <a:extLst>
              <a:ext uri="{FF2B5EF4-FFF2-40B4-BE49-F238E27FC236}">
                <a16:creationId xmlns:a16="http://schemas.microsoft.com/office/drawing/2014/main" id="{BE46F502-408B-8ACE-161D-72240ADC51DF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107230" y="1905000"/>
            <a:ext cx="2590800" cy="450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19" name="Holder 5">
            <a:extLst>
              <a:ext uri="{FF2B5EF4-FFF2-40B4-BE49-F238E27FC236}">
                <a16:creationId xmlns:a16="http://schemas.microsoft.com/office/drawing/2014/main" id="{EB97D8FA-8ECA-D444-A45F-1E7CB55EF07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Holder 6">
            <a:extLst>
              <a:ext uri="{FF2B5EF4-FFF2-40B4-BE49-F238E27FC236}">
                <a16:creationId xmlns:a16="http://schemas.microsoft.com/office/drawing/2014/main" id="{B5C89A6E-4A1E-60FA-5970-557E54FA7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1" name="Fußzeilenplatzhalter 22">
            <a:extLst>
              <a:ext uri="{FF2B5EF4-FFF2-40B4-BE49-F238E27FC236}">
                <a16:creationId xmlns:a16="http://schemas.microsoft.com/office/drawing/2014/main" id="{E0C1E0BB-7A14-D174-0A6F-302689C51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30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22" name="Inhaltsplatzhalter 9">
            <a:extLst>
              <a:ext uri="{FF2B5EF4-FFF2-40B4-BE49-F238E27FC236}">
                <a16:creationId xmlns:a16="http://schemas.microsoft.com/office/drawing/2014/main" id="{D6045553-DE72-4AF2-412C-E700BB0DAE6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204" y="1828800"/>
            <a:ext cx="2520000" cy="21960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3" name="Inhaltsplatzhalter 9">
            <a:extLst>
              <a:ext uri="{FF2B5EF4-FFF2-40B4-BE49-F238E27FC236}">
                <a16:creationId xmlns:a16="http://schemas.microsoft.com/office/drawing/2014/main" id="{710389E2-F72E-2BF1-EF51-AF6F670B9D4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318130" y="1828800"/>
            <a:ext cx="2520000" cy="21960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4" name="Inhaltsplatzhalter 9">
            <a:extLst>
              <a:ext uri="{FF2B5EF4-FFF2-40B4-BE49-F238E27FC236}">
                <a16:creationId xmlns:a16="http://schemas.microsoft.com/office/drawing/2014/main" id="{BDDFB9EB-52E3-4365-0ACB-0C25F3AFE73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165055" y="1828800"/>
            <a:ext cx="2520000" cy="21960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Inhaltsplatzhalter 9">
            <a:extLst>
              <a:ext uri="{FF2B5EF4-FFF2-40B4-BE49-F238E27FC236}">
                <a16:creationId xmlns:a16="http://schemas.microsoft.com/office/drawing/2014/main" id="{0F1795F7-A11E-5110-6BCE-4943599EE27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71204" y="4244740"/>
            <a:ext cx="2520000" cy="21960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6" name="Inhaltsplatzhalter 9">
            <a:extLst>
              <a:ext uri="{FF2B5EF4-FFF2-40B4-BE49-F238E27FC236}">
                <a16:creationId xmlns:a16="http://schemas.microsoft.com/office/drawing/2014/main" id="{1DF1B1EC-7CA8-C261-E109-E1EB9DA0D35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8130" y="4244741"/>
            <a:ext cx="2520000" cy="21960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7" name="Inhaltsplatzhalter 9">
            <a:extLst>
              <a:ext uri="{FF2B5EF4-FFF2-40B4-BE49-F238E27FC236}">
                <a16:creationId xmlns:a16="http://schemas.microsoft.com/office/drawing/2014/main" id="{87D667CD-B18C-DA01-9587-E685430DDEED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65055" y="4244741"/>
            <a:ext cx="2520000" cy="21960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6" name="Holder 5">
            <a:extLst>
              <a:ext uri="{FF2B5EF4-FFF2-40B4-BE49-F238E27FC236}">
                <a16:creationId xmlns:a16="http://schemas.microsoft.com/office/drawing/2014/main" id="{01814C12-69CE-FFF3-055A-FC0CA4189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Holder 6">
            <a:extLst>
              <a:ext uri="{FF2B5EF4-FFF2-40B4-BE49-F238E27FC236}">
                <a16:creationId xmlns:a16="http://schemas.microsoft.com/office/drawing/2014/main" id="{9A43CCBB-905E-C239-E6D6-23C2920D6A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38" name="Fußzeilenplatzhalter 22">
            <a:extLst>
              <a:ext uri="{FF2B5EF4-FFF2-40B4-BE49-F238E27FC236}">
                <a16:creationId xmlns:a16="http://schemas.microsoft.com/office/drawing/2014/main" id="{281F4DD1-D89F-206A-3822-C5201D54B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ree -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8B9151FF-B109-6263-6246-7683DA6FBB0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5072" y="2088000"/>
            <a:ext cx="2520000" cy="4389000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9">
            <a:extLst>
              <a:ext uri="{FF2B5EF4-FFF2-40B4-BE49-F238E27FC236}">
                <a16:creationId xmlns:a16="http://schemas.microsoft.com/office/drawing/2014/main" id="{90E8CE8E-9BA7-6BC0-554E-1B058EC7E45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63545" y="2088000"/>
            <a:ext cx="2520000" cy="4389000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ABEFFA5D-C99E-391D-66AF-D674260A203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204" y="2088000"/>
            <a:ext cx="2520000" cy="4389000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5CB6F-E7B9-4316-2DD8-C13E3E194A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1204" y="182880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9B78F968-6296-8773-3D08-1CC0D5F705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8130" y="182880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394D3586-B5DD-1999-E169-D796A8CF7A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5055" y="1828801"/>
            <a:ext cx="2520000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3C7282D3-EECB-4690-3DFD-A9ABFEBA3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27FF1B49-91A2-C8ED-02F5-E478E36B3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18" name="Fußzeilenplatzhalter 22">
            <a:extLst>
              <a:ext uri="{FF2B5EF4-FFF2-40B4-BE49-F238E27FC236}">
                <a16:creationId xmlns:a16="http://schemas.microsoft.com/office/drawing/2014/main" id="{6082247F-0F24-9618-7582-14421259C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61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Three - Alternativ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F3C723E4-161F-C136-E649-E992B588589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5072" y="2088000"/>
            <a:ext cx="2520000" cy="4389000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9">
            <a:extLst>
              <a:ext uri="{FF2B5EF4-FFF2-40B4-BE49-F238E27FC236}">
                <a16:creationId xmlns:a16="http://schemas.microsoft.com/office/drawing/2014/main" id="{65FC70C5-E3F7-99D9-B15E-6A2C5B6E6F5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63545" y="2088000"/>
            <a:ext cx="2520000" cy="4389000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865A1DD7-9768-F1A8-9253-C6924CAC2E1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204" y="2088000"/>
            <a:ext cx="2520000" cy="4389000"/>
          </a:xfrm>
          <a:ln w="12700">
            <a:solidFill>
              <a:schemeClr val="accent4"/>
            </a:solidFill>
          </a:ln>
        </p:spPr>
        <p:txBody>
          <a:bodyPr lIns="72000" tIns="90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57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469414" y="1143000"/>
            <a:ext cx="8217385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5CB6F-E7B9-4316-2DD8-C13E3E194A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1204" y="182880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2" name="Textplatzhalter 2">
            <a:extLst>
              <a:ext uri="{FF2B5EF4-FFF2-40B4-BE49-F238E27FC236}">
                <a16:creationId xmlns:a16="http://schemas.microsoft.com/office/drawing/2014/main" id="{9B78F968-6296-8773-3D08-1CC0D5F705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8130" y="182880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34" name="Textplatzhalter 2">
            <a:extLst>
              <a:ext uri="{FF2B5EF4-FFF2-40B4-BE49-F238E27FC236}">
                <a16:creationId xmlns:a16="http://schemas.microsoft.com/office/drawing/2014/main" id="{394D3586-B5DD-1999-E169-D796A8CF7A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65055" y="1828801"/>
            <a:ext cx="2520000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3C7282D3-EECB-4690-3DFD-A9ABFEBA3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27FF1B49-91A2-C8ED-02F5-E478E36B3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18" name="Fußzeilenplatzhalter 22">
            <a:extLst>
              <a:ext uri="{FF2B5EF4-FFF2-40B4-BE49-F238E27FC236}">
                <a16:creationId xmlns:a16="http://schemas.microsoft.com/office/drawing/2014/main" id="{6082247F-0F24-9618-7582-14421259C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9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pic>
        <p:nvPicPr>
          <p:cNvPr id="7" name="bg object 17">
            <a:extLst>
              <a:ext uri="{FF2B5EF4-FFF2-40B4-BE49-F238E27FC236}">
                <a16:creationId xmlns:a16="http://schemas.microsoft.com/office/drawing/2014/main" id="{1B6D631A-424A-C2C4-E77F-BFAFFB594FA5}"/>
              </a:ext>
            </a:extLst>
          </p:cNvPr>
          <p:cNvPicPr/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261695" y="258743"/>
            <a:ext cx="1623562" cy="494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348730" cy="1035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F6CC729-60AF-9541-400B-2A60E1D69CB5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-5400000">
            <a:off x="-178677" y="6198478"/>
            <a:ext cx="69442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600" dirty="0" err="1">
                <a:solidFill>
                  <a:schemeClr val="tx2"/>
                </a:solidFill>
              </a:rPr>
              <a:t>Rev</a:t>
            </a:r>
            <a:r>
              <a:rPr lang="de-DE" sz="600" dirty="0">
                <a:solidFill>
                  <a:schemeClr val="tx2"/>
                </a:solidFill>
              </a:rPr>
              <a:t>. Stand 3.0</a:t>
            </a:r>
          </a:p>
        </p:txBody>
      </p:sp>
      <p:sp>
        <p:nvSpPr>
          <p:cNvPr id="24" name="Holder 5">
            <a:extLst>
              <a:ext uri="{FF2B5EF4-FFF2-40B4-BE49-F238E27FC236}">
                <a16:creationId xmlns:a16="http://schemas.microsoft.com/office/drawing/2014/main" id="{76F5D384-BA73-5C87-9377-BF2DCE64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8086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B05F6637-B13A-CEC7-8582-33AFAAA5B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83680" y="6624000"/>
            <a:ext cx="210312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6" name="Fußzeilenplatzhalter 22">
            <a:extLst>
              <a:ext uri="{FF2B5EF4-FFF2-40B4-BE49-F238E27FC236}">
                <a16:creationId xmlns:a16="http://schemas.microsoft.com/office/drawing/2014/main" id="{1DAB2E8A-F71C-6584-04DB-4C0585444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624000"/>
            <a:ext cx="30861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5" r:id="rId2"/>
    <p:sldLayoutId id="2147483663" r:id="rId3"/>
    <p:sldLayoutId id="2147483679" r:id="rId4"/>
    <p:sldLayoutId id="2147483678" r:id="rId5"/>
    <p:sldLayoutId id="2147483683" r:id="rId6"/>
    <p:sldLayoutId id="2147483662" r:id="rId7"/>
    <p:sldLayoutId id="2147483682" r:id="rId8"/>
    <p:sldLayoutId id="2147483703" r:id="rId9"/>
    <p:sldLayoutId id="2147483681" r:id="rId10"/>
    <p:sldLayoutId id="2147483704" r:id="rId11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2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orient="horz" pos="3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pic>
        <p:nvPicPr>
          <p:cNvPr id="7" name="bg object 17">
            <a:extLst>
              <a:ext uri="{FF2B5EF4-FFF2-40B4-BE49-F238E27FC236}">
                <a16:creationId xmlns:a16="http://schemas.microsoft.com/office/drawing/2014/main" id="{1B6D631A-424A-C2C4-E77F-BFAFFB594FA5}"/>
              </a:ext>
            </a:extLst>
          </p:cNvPr>
          <p:cNvPicPr/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7261695" y="258743"/>
            <a:ext cx="1623562" cy="494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6348730" cy="1035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F6CC729-60AF-9541-400B-2A60E1D69CB5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-5400000">
            <a:off x="-178677" y="6198478"/>
            <a:ext cx="69442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600" dirty="0" err="1">
                <a:solidFill>
                  <a:schemeClr val="tx2"/>
                </a:solidFill>
              </a:rPr>
              <a:t>Rev</a:t>
            </a:r>
            <a:r>
              <a:rPr lang="de-DE" sz="600" dirty="0">
                <a:solidFill>
                  <a:schemeClr val="tx2"/>
                </a:solidFill>
              </a:rPr>
              <a:t>. Stand 3.0</a:t>
            </a:r>
          </a:p>
        </p:txBody>
      </p:sp>
    </p:spTree>
    <p:extLst>
      <p:ext uri="{BB962C8B-B14F-4D97-AF65-F5344CB8AC3E}">
        <p14:creationId xmlns:p14="http://schemas.microsoft.com/office/powerpoint/2010/main" val="359456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5" r:id="rId3"/>
    <p:sldLayoutId id="2147483698" r:id="rId4"/>
    <p:sldLayoutId id="2147483687" r:id="rId5"/>
    <p:sldLayoutId id="2147483702" r:id="rId6"/>
    <p:sldLayoutId id="2147483697" r:id="rId7"/>
    <p:sldLayoutId id="2147483701" r:id="rId8"/>
    <p:sldLayoutId id="2147483699" r:id="rId9"/>
    <p:sldLayoutId id="2147483700" r:id="rId10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2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5472" userDrawn="1">
          <p15:clr>
            <a:srgbClr val="F26B43"/>
          </p15:clr>
        </p15:guide>
        <p15:guide id="4" orient="horz" pos="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ildplatzhalter 27" descr="Ein Bild, das Kleidung, Person, Menschliches Gesicht, Anzug enthält.&#10;&#10;KI-generierte Inhalte können fehlerhaft sein.">
            <a:extLst>
              <a:ext uri="{FF2B5EF4-FFF2-40B4-BE49-F238E27FC236}">
                <a16:creationId xmlns:a16="http://schemas.microsoft.com/office/drawing/2014/main" id="{0208BA3C-1A51-9159-4E2E-38E0992E429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9" b="13793"/>
          <a:stretch>
            <a:fillRect/>
          </a:stretch>
        </p:blipFill>
        <p:spPr>
          <a:xfrm>
            <a:off x="0" y="2632452"/>
            <a:ext cx="9144000" cy="4225548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ECF4D3D5-7645-E353-6CB5-3739A291A02F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/>
              <a:t>Vorstandssitzung</a:t>
            </a:r>
          </a:p>
        </p:txBody>
      </p:sp>
      <p:sp>
        <p:nvSpPr>
          <p:cNvPr id="24" name="Untertitel 23">
            <a:extLst>
              <a:ext uri="{FF2B5EF4-FFF2-40B4-BE49-F238E27FC236}">
                <a16:creationId xmlns:a16="http://schemas.microsoft.com/office/drawing/2014/main" id="{84BDBD0C-289E-4AEA-1100-AE4951391714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/>
              <a:t>Erfolgreiche Entwicklung und neue Herausforderungen – </a:t>
            </a:r>
            <a:br>
              <a:rPr lang="de-DE" dirty="0"/>
            </a:br>
            <a:r>
              <a:rPr lang="de-DE" dirty="0"/>
              <a:t>Weichenstellungen für die Zukunft!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DEB0D3-A5EE-2528-7E1F-C8D9EAD1D2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6AF5442-BD39-2A49-F3FD-4A312E3AEA5C}"/>
              </a:ext>
            </a:extLst>
          </p:cNvPr>
          <p:cNvSpPr txBox="1"/>
          <p:nvPr/>
        </p:nvSpPr>
        <p:spPr>
          <a:xfrm>
            <a:off x="8915400" y="5943600"/>
            <a:ext cx="107722" cy="70294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00" dirty="0">
                <a:solidFill>
                  <a:schemeClr val="bg1"/>
                </a:solidFill>
                <a:latin typeface="Arial"/>
                <a:cs typeface="Arial"/>
              </a:rPr>
              <a:t>Rev.</a:t>
            </a:r>
            <a:r>
              <a:rPr sz="700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chemeClr val="bg1"/>
                </a:solidFill>
                <a:latin typeface="Arial"/>
                <a:cs typeface="Arial"/>
              </a:rPr>
              <a:t>Stand</a:t>
            </a:r>
            <a:r>
              <a:rPr sz="700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chemeClr val="bg1"/>
                </a:solidFill>
                <a:latin typeface="Arial"/>
                <a:cs typeface="Arial"/>
              </a:rPr>
              <a:t>3.0</a:t>
            </a:r>
            <a:endParaRPr sz="7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7305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045815-63E1-97BE-3BF5-7F443E7AA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B8BC52C-5DC9-23E8-28BC-6465243F05E6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4745BCF-BF5C-381C-B378-3AF691FCCE5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1A8185-3D78-93ED-EC7B-E820973900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D6DD088-BD04-B714-6702-560054D3D33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200400" y="2076815"/>
            <a:ext cx="2520000" cy="43890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BE588D4-12CC-1856-6FCD-9582427214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091BF31-54EF-3AF6-1C91-59A495B6138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65055" y="2088000"/>
            <a:ext cx="2520000" cy="4389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C9DAB6D-301B-934D-D20B-D588B0D623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1AB4D97D-CDD5-3AF0-7A23-260611BEACC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C7AC2E3-3CFD-DB18-45AD-2B930D593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10</a:t>
            </a:fld>
            <a:endParaRPr lang="de-DE" sz="800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E1F57C2-839F-926F-BD4F-FAC5B3A74E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92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FA34AC-65AA-3B37-D72E-22231DE6A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ABBB78-9099-6565-F7EB-917CEBA62800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C9E33C-65C7-0045-7C1A-BD9A84648E5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71204" y="2088000"/>
            <a:ext cx="2520000" cy="4389000"/>
          </a:xfrm>
        </p:spPr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27997EA-BDE6-8231-0026-93CCF01740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27E3869-E93B-5501-F34A-353081D0A61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318130" y="2088000"/>
            <a:ext cx="2520000" cy="43890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1A3C922-1C11-EDFC-68D9-07294BFFD0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A438324-78DB-1FF8-40B3-6C4D7C831AA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65055" y="2088000"/>
            <a:ext cx="2520000" cy="4389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B1D2B97-064B-32D4-D3F7-A81174342C8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6B9F01DD-8B9B-EAC2-6F94-DDC15A5ED22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F3C7279E-3B7C-16DF-4FDA-C9449E253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11</a:t>
            </a:fld>
            <a:endParaRPr lang="de-DE" sz="800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D8672F5E-8B6D-25AD-CAB7-1F6A5D202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737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F968B3-E70E-79BD-9171-A5AC3441F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2EFC5B4-D631-6771-84A6-CA2B2AB148A6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D00F715-3AC1-6BCC-82A6-D338765C23E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BFDB1D0-076D-4D67-522D-D0778E812B3B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1BB547-E01A-F3B3-8E77-CB4161B71002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A95D88-CB8F-3E3D-D400-75FC9C1DD9CD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D7456F6C-B9CA-69D8-DA57-B7627D4709F0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0BB32AAC-82C4-A19B-AD15-7C4F136D353F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B0ABD4C7-F557-E8E8-53BB-F655B3B9CAE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1B866FE5-6834-C6F7-8542-68B1C6286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12</a:t>
            </a:fld>
            <a:endParaRPr lang="de-DE" sz="800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3BD053E8-9357-F2DE-845B-4B3D1E450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458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2255B-4B10-7154-6CB2-AEA62C7A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6B76F89-F251-6F5B-7960-3B7AE71CCE2F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80E4276-95F8-D00D-73EF-8A97613E996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9B0AF3B-7675-CD9E-482E-833AAAF26D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14F32A1-FECA-7C33-B486-99F437B5264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318130" y="208800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38B5750-80E8-93F3-52AD-363A776571D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1262A06-5F3C-AB7A-3A11-0C80DBF3C32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65055" y="208800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351F18B-DCE9-BC29-9C28-1DFD26267BA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CC5F21D-BB55-216D-32D9-261A3B69F0C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71204" y="448469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C7B63246-9531-EBBB-5B17-8F7A36B929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8B370A5-5D3E-8977-0A29-A8892A92722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318130" y="448469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0C572746-D539-DE74-AF76-E7D541E2B99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501D2E34-74C2-C0F3-48EA-7F8FA4C257D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65055" y="448469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FB2EF208-E159-C786-F366-F2D39627ECA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413D915C-4370-57B2-63ED-7E8CC55E58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1A1C4040-433B-90C1-E682-C2DB3B29A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13</a:t>
            </a:fld>
            <a:endParaRPr lang="de-DE" sz="800" dirty="0"/>
          </a:p>
        </p:txBody>
      </p:sp>
      <p:sp>
        <p:nvSpPr>
          <p:cNvPr id="18" name="Fußzeilenplatzhalter 17">
            <a:extLst>
              <a:ext uri="{FF2B5EF4-FFF2-40B4-BE49-F238E27FC236}">
                <a16:creationId xmlns:a16="http://schemas.microsoft.com/office/drawing/2014/main" id="{EE39B2D7-B8E3-08F9-BE4C-75F3496BC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790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8F7C2C-B829-9CAA-B8DF-C4725339F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3848E16-413A-84D4-8AF9-E04A4F37456F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43AB20F-4494-8538-ED03-390BA41E804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71204" y="208800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B8285C7-3731-E574-55D6-904D779E78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37FC8C7-88C2-C408-2485-6ED15322C83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318130" y="208800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A4280AD-ABDD-2F42-E277-6477E2BD99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CB6ADD5-EE50-D59C-0C8C-293864CFA60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65055" y="208800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59BDA0F-B77B-DB19-29B4-08FFC42A73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DA5A2697-6BDE-0CDB-BCBE-1B380BF1E89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71204" y="448469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8328BED-7F2E-2E31-A7BA-9E300EB4A02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86A93894-2D9B-7E1E-8F16-59954114BDC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318130" y="448469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2F8D0A44-CE2C-4B67-39C2-5FB88053C4B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914AE747-E35B-E6E9-26D3-B3F13FB0BB5E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165055" y="4484690"/>
            <a:ext cx="2520000" cy="1916110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92527BF8-86EB-66BB-1370-7B2E29AED99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63B05C5-44B6-CA72-8C1D-B86AF63B40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3333A2BD-2EA2-362F-992E-0B4A85099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14</a:t>
            </a:fld>
            <a:endParaRPr lang="de-DE" sz="800" dirty="0"/>
          </a:p>
        </p:txBody>
      </p:sp>
      <p:sp>
        <p:nvSpPr>
          <p:cNvPr id="18" name="Fußzeilenplatzhalter 17">
            <a:extLst>
              <a:ext uri="{FF2B5EF4-FFF2-40B4-BE49-F238E27FC236}">
                <a16:creationId xmlns:a16="http://schemas.microsoft.com/office/drawing/2014/main" id="{7E21203B-264A-ECE3-B653-E7EF6363A0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23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F10A4331-FE55-EB87-29AD-41ABC74DA12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" b="14613"/>
          <a:stretch>
            <a:fillRect/>
          </a:stretch>
        </p:blipFill>
        <p:spPr>
          <a:xfrm>
            <a:off x="0" y="2632452"/>
            <a:ext cx="9144000" cy="4225548"/>
          </a:xfrm>
          <a:prstGeom prst="rect">
            <a:avLst/>
          </a:prstGeom>
        </p:spPr>
      </p:pic>
      <p:sp>
        <p:nvSpPr>
          <p:cNvPr id="21" name="Titel 20">
            <a:extLst>
              <a:ext uri="{FF2B5EF4-FFF2-40B4-BE49-F238E27FC236}">
                <a16:creationId xmlns:a16="http://schemas.microsoft.com/office/drawing/2014/main" id="{65A5A402-36E8-B9D3-A7C0-AF3837B7144A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2" name="Untertitel 21">
            <a:extLst>
              <a:ext uri="{FF2B5EF4-FFF2-40B4-BE49-F238E27FC236}">
                <a16:creationId xmlns:a16="http://schemas.microsoft.com/office/drawing/2014/main" id="{B8ADB751-6FD4-59F5-4CE3-4B629ED8E4AB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3F6C1C1-BFA9-6877-7FF9-7A890C39D7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3508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CB668-EA28-5286-4F45-A75D68822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>
            <a:extLst>
              <a:ext uri="{FF2B5EF4-FFF2-40B4-BE49-F238E27FC236}">
                <a16:creationId xmlns:a16="http://schemas.microsoft.com/office/drawing/2014/main" id="{E338F5C0-7E0A-FEED-D435-3F11D2351834}"/>
              </a:ext>
            </a:extLst>
          </p:cNvPr>
          <p:cNvSpPr>
            <a:spLocks noGrp="1"/>
          </p:cNvSpPr>
          <p:nvPr>
            <p:ph type="subTitle" sz="quarter" idx="4294967295"/>
          </p:nvPr>
        </p:nvSpPr>
        <p:spPr>
          <a:xfrm>
            <a:off x="479425" y="3362325"/>
            <a:ext cx="4473575" cy="461963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761CBD1B-41ED-39D4-732D-833DB403C85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9425" y="3962400"/>
            <a:ext cx="4473575" cy="304800"/>
          </a:xfrm>
        </p:spPr>
        <p:txBody>
          <a:bodyPr/>
          <a:lstStyle/>
          <a:p>
            <a:endParaRPr lang="de-DE"/>
          </a:p>
        </p:txBody>
      </p:sp>
      <p:pic>
        <p:nvPicPr>
          <p:cNvPr id="8" name="Bildplatzhalter 7" descr="Ein Bild, das Kleidung, Person, Menschliches Gesicht, Mann enthält.&#10;&#10;KI-generierte Inhalte können fehlerhaft sein.">
            <a:extLst>
              <a:ext uri="{FF2B5EF4-FFF2-40B4-BE49-F238E27FC236}">
                <a16:creationId xmlns:a16="http://schemas.microsoft.com/office/drawing/2014/main" id="{0288F85A-B490-61D4-B205-C4CF1C1392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9" r="12879"/>
          <a:stretch/>
        </p:blipFill>
        <p:spPr>
          <a:prstGeom prst="rect">
            <a:avLst/>
          </a:prstGeom>
        </p:spPr>
      </p:pic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138F4276-D0C5-6161-0DED-F357443F10F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55DD2D21-8BE3-C6CB-27D0-26C43CEBE76C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479503" y="2086003"/>
            <a:ext cx="4473497" cy="4308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41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E57C39D4-A30E-9448-EC17-04EE69521F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F5D1A94-7482-35C3-1846-BF4AC9B1DE0C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CC1CDC30-6398-7C0C-B964-E5A99731D405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8BCFCC-DC6D-947A-617F-729B1A46E5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334D70A-B61C-5271-8065-E2FEC7BA48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679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F9F868-8647-3F26-D587-64C35453D296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9F28C40-38C7-4E99-7202-109366773DA9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0E4DD33-70A4-E785-0E66-B95459EAFC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14E2BFF-F98C-F4B3-C407-483379BC1F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1CDC1AC-BA58-DA17-B34B-ADCA6B6AE60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85AB25D-30FC-32EA-1BF1-83918D1587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701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46730-AB27-35FA-3540-E2ACF280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6521F48-B16B-E7DF-10EA-3ADE15B19C4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49C4A76-89FE-E2C1-4536-A03DCD3CB22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DA06353-083F-BB5A-D906-AA4C265476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29CF12C-DBE4-3FCB-B30C-AA8E7ED4CF6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C09C3B49-F1C0-37CC-42D4-0D96C56FA02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1FA0AD2-1737-9552-C071-81789BC9A3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1722221-4BFE-1880-F8A2-8B5C1B86C77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40C9340F-D713-C595-4B04-E06286F1554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68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" y="6002655"/>
            <a:ext cx="140335" cy="70294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800" dirty="0">
                <a:solidFill>
                  <a:srgbClr val="808080"/>
                </a:solidFill>
                <a:latin typeface="Arial"/>
                <a:cs typeface="Arial"/>
              </a:rPr>
              <a:t>Rev.</a:t>
            </a:r>
            <a:r>
              <a:rPr sz="800" spc="-25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808080"/>
                </a:solidFill>
                <a:latin typeface="Arial"/>
                <a:cs typeface="Arial"/>
              </a:rPr>
              <a:t>Stand</a:t>
            </a:r>
            <a:r>
              <a:rPr sz="800" spc="-15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800" spc="-25" dirty="0">
                <a:solidFill>
                  <a:srgbClr val="808080"/>
                </a:solidFill>
                <a:latin typeface="Arial"/>
                <a:cs typeface="Arial"/>
              </a:rPr>
              <a:t>3.0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7C54DB6D-F644-FDC6-2B54-97733FD78DCB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479503" y="2086003"/>
            <a:ext cx="4473497" cy="430887"/>
          </a:xfrm>
        </p:spPr>
        <p:txBody>
          <a:bodyPr/>
          <a:lstStyle/>
          <a:p>
            <a:r>
              <a:rPr lang="de-DE" dirty="0"/>
              <a:t>Titel alternativ</a:t>
            </a:r>
          </a:p>
        </p:txBody>
      </p:sp>
      <p:sp>
        <p:nvSpPr>
          <p:cNvPr id="12" name="Untertitel 11">
            <a:extLst>
              <a:ext uri="{FF2B5EF4-FFF2-40B4-BE49-F238E27FC236}">
                <a16:creationId xmlns:a16="http://schemas.microsoft.com/office/drawing/2014/main" id="{61C34A9B-3A83-21EC-0715-183402AA83CF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479502" y="2812703"/>
            <a:ext cx="4473498" cy="692497"/>
          </a:xfrm>
        </p:spPr>
        <p:txBody>
          <a:bodyPr/>
          <a:lstStyle/>
          <a:p>
            <a:r>
              <a:rPr lang="de-DE" dirty="0"/>
              <a:t>Erfolgreiche Entwicklung und neue Herausforderungen – </a:t>
            </a:r>
            <a:br>
              <a:rPr lang="de-DE" dirty="0"/>
            </a:br>
            <a:r>
              <a:rPr lang="de-DE" dirty="0"/>
              <a:t>Weichenstellungen für die Zukunft!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7CBABA07-1A19-1837-55CD-C780A43CCA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502" y="3657600"/>
            <a:ext cx="4473497" cy="304800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51F12447-027B-882B-28F7-33BF58D372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80A51F-69E8-E1B6-1483-EB01D02C5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AE8ADE2-FB4D-E779-A8F9-691AFF2D93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D7754E-4CE9-9164-F9CA-7B830EE9CE2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B199A33-48A1-EC5B-D2AD-8AD9435665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4659F3FE-ED8C-FEF9-AD12-FF61A390AC3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CCE3FE0-2C78-A6CD-2B9F-21F30AB9E72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B9CCBC9-7126-D0BA-847D-4207150C89B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407766E-3024-CFC8-3683-720576748AA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81BD57E6-A88D-1F29-7CF5-45A5E89F1CB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1598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6A86C-BA44-9588-1842-65A7FB50D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E0F6D19-F1BB-4E2F-E642-414C7C2A026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587325-5BE6-E2A9-C53F-7CFFEDD052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E17CD9-69B2-C203-58FE-E42B7A0FBB5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9CB04DF-4E08-B476-6712-F371473E0F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39AEA5FA-ED0A-55FF-BD36-E2E6029CDE3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71F8302-BE07-71A5-AD43-C39F399772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F720CD8-209A-848F-31AA-A7F83BB2983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F88CBCC1-803F-1C18-2F6F-79962751EFA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51078E-7C49-78BA-4006-F0B2B107E66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0A89683-CA8D-5318-CFC1-E8BEAB09D7E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8861A14E-C39E-7055-3501-8B88A243F7C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47038091-BEBF-8913-329A-6939267FC67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830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el 40">
            <a:extLst>
              <a:ext uri="{FF2B5EF4-FFF2-40B4-BE49-F238E27FC236}">
                <a16:creationId xmlns:a16="http://schemas.microsoft.com/office/drawing/2014/main" id="{C10F5FE2-74BC-DDA6-E5EB-3866A5734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2" name="Bildplatzhalter 41">
            <a:extLst>
              <a:ext uri="{FF2B5EF4-FFF2-40B4-BE49-F238E27FC236}">
                <a16:creationId xmlns:a16="http://schemas.microsoft.com/office/drawing/2014/main" id="{31B458C2-4C1C-6099-46DA-82BC92A9402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D53125F0-3B61-0F9F-8ECC-69AFA1BC872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4" name="Textplatzhalter 43">
            <a:extLst>
              <a:ext uri="{FF2B5EF4-FFF2-40B4-BE49-F238E27FC236}">
                <a16:creationId xmlns:a16="http://schemas.microsoft.com/office/drawing/2014/main" id="{5856E66B-728F-7A4B-5A0E-7C9B4D7ABF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5" name="Bildplatzhalter 44">
            <a:extLst>
              <a:ext uri="{FF2B5EF4-FFF2-40B4-BE49-F238E27FC236}">
                <a16:creationId xmlns:a16="http://schemas.microsoft.com/office/drawing/2014/main" id="{5780C1AE-4A76-2D20-3D5D-AC16457F93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6" name="Bildplatzhalter 45">
            <a:extLst>
              <a:ext uri="{FF2B5EF4-FFF2-40B4-BE49-F238E27FC236}">
                <a16:creationId xmlns:a16="http://schemas.microsoft.com/office/drawing/2014/main" id="{9B4467CF-E5F0-8872-BA2B-1239B382FBE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7" name="Textplatzhalter 46">
            <a:extLst>
              <a:ext uri="{FF2B5EF4-FFF2-40B4-BE49-F238E27FC236}">
                <a16:creationId xmlns:a16="http://schemas.microsoft.com/office/drawing/2014/main" id="{CD39E71F-3794-B933-38E3-6EF872B0FB3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8" name="Textplatzhalter 47">
            <a:extLst>
              <a:ext uri="{FF2B5EF4-FFF2-40B4-BE49-F238E27FC236}">
                <a16:creationId xmlns:a16="http://schemas.microsoft.com/office/drawing/2014/main" id="{B07443B8-FCE3-72B5-D97D-4E57A37886B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9" name="Bildplatzhalter 48">
            <a:extLst>
              <a:ext uri="{FF2B5EF4-FFF2-40B4-BE49-F238E27FC236}">
                <a16:creationId xmlns:a16="http://schemas.microsoft.com/office/drawing/2014/main" id="{FF44C5BA-0B01-5EC3-EAB6-52D95A04DC1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0" name="Bildplatzhalter 49">
            <a:extLst>
              <a:ext uri="{FF2B5EF4-FFF2-40B4-BE49-F238E27FC236}">
                <a16:creationId xmlns:a16="http://schemas.microsoft.com/office/drawing/2014/main" id="{0F4DC8D2-0A53-9A71-A3EF-8CF6F70E7A8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1" name="Textplatzhalter 50">
            <a:extLst>
              <a:ext uri="{FF2B5EF4-FFF2-40B4-BE49-F238E27FC236}">
                <a16:creationId xmlns:a16="http://schemas.microsoft.com/office/drawing/2014/main" id="{78690B0E-A56E-290C-2FA0-24F25C66F0C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2" name="Textplatzhalter 51">
            <a:extLst>
              <a:ext uri="{FF2B5EF4-FFF2-40B4-BE49-F238E27FC236}">
                <a16:creationId xmlns:a16="http://schemas.microsoft.com/office/drawing/2014/main" id="{64CB1E55-0C8D-C400-8A0C-6A32BAFD03B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3" name="Bildplatzhalter 52">
            <a:extLst>
              <a:ext uri="{FF2B5EF4-FFF2-40B4-BE49-F238E27FC236}">
                <a16:creationId xmlns:a16="http://schemas.microsoft.com/office/drawing/2014/main" id="{CA97AE6B-4ED9-272B-2D08-096F3C0401F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786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169EA06-5642-5AD8-02E4-822E483B396A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9867D9-C747-62C8-4DC9-0DA50E5BAE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F3718C1-588F-C691-576C-5B2A4D547AC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Dies ist ein </a:t>
            </a:r>
            <a:r>
              <a:rPr lang="de-DE" dirty="0" err="1"/>
              <a:t>Typoblindtext</a:t>
            </a:r>
            <a:r>
              <a:rPr lang="de-DE" dirty="0"/>
              <a:t>. An ihm kann man sehen, ob alle Buchstaben da sind und wie sie aussehen. Es gibt Textauszeichnungen. Manchmal benutzt man Worte wie </a:t>
            </a:r>
            <a:r>
              <a:rPr lang="de-DE" dirty="0" err="1"/>
              <a:t>Hamburgefonts</a:t>
            </a:r>
            <a:r>
              <a:rPr lang="de-DE" dirty="0"/>
              <a:t>, </a:t>
            </a:r>
            <a:r>
              <a:rPr lang="de-DE" dirty="0" err="1"/>
              <a:t>Rafgenduks</a:t>
            </a:r>
            <a:r>
              <a:rPr lang="de-DE" dirty="0"/>
              <a:t> oder </a:t>
            </a:r>
            <a:r>
              <a:rPr lang="de-DE" dirty="0" err="1"/>
              <a:t>Handgloves</a:t>
            </a:r>
            <a:r>
              <a:rPr lang="de-DE" dirty="0"/>
              <a:t>, um Schriften zu testen. </a:t>
            </a:r>
          </a:p>
          <a:p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0ED8A13C-1A07-FDF7-B446-7805CB31DB7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3" name="Bildplatzhalter 12" descr="Ein Bild, das Kleidung, Person, Menschliches Gesicht, Mann enthält.&#10;&#10;KI-generierte Inhalte können fehlerhaft sein.">
            <a:extLst>
              <a:ext uri="{FF2B5EF4-FFF2-40B4-BE49-F238E27FC236}">
                <a16:creationId xmlns:a16="http://schemas.microsoft.com/office/drawing/2014/main" id="{9193B80B-53F3-B55B-6CEB-5683A30C4BB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" b="353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48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4E2D370-8C13-E55B-BECC-578E88912893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324802A-8A56-FB2E-0550-EA17897D2D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9753251-683A-0A3E-DA5A-B0B4E64C198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4AEA0B0-ADCA-14A4-6C60-49BAD17C8FD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8E7F0472-8D77-53A2-9A76-7966EBC2D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40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4C2D77-7F4B-AD64-69CA-56003E4CF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Headline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84B7FE-499D-0CA0-E820-6103BD3E4B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Dies ist ein </a:t>
            </a:r>
            <a:r>
              <a:rPr lang="de-DE" dirty="0" err="1"/>
              <a:t>Typoblindtext</a:t>
            </a:r>
            <a:r>
              <a:rPr lang="de-DE" dirty="0"/>
              <a:t>. An ihm kann man sehen, ob alle Buchstaben da sind und wie sie aussehen. </a:t>
            </a:r>
            <a:r>
              <a:rPr lang="de-DE" dirty="0">
                <a:solidFill>
                  <a:schemeClr val="accent5"/>
                </a:solidFill>
              </a:rPr>
              <a:t>Es gibt Textauszeichnungen. </a:t>
            </a:r>
            <a:r>
              <a:rPr lang="de-DE" dirty="0"/>
              <a:t>Manchmal benutzt man Worte wie </a:t>
            </a:r>
            <a:r>
              <a:rPr lang="de-DE" dirty="0" err="1"/>
              <a:t>Hamburgefonts</a:t>
            </a:r>
            <a:r>
              <a:rPr lang="de-DE" dirty="0"/>
              <a:t>, </a:t>
            </a:r>
            <a:r>
              <a:rPr lang="de-DE" dirty="0" err="1"/>
              <a:t>Rafgenduks</a:t>
            </a:r>
            <a:r>
              <a:rPr lang="de-DE" dirty="0"/>
              <a:t> oder </a:t>
            </a:r>
            <a:r>
              <a:rPr lang="de-DE" dirty="0" err="1"/>
              <a:t>Handgloves</a:t>
            </a:r>
            <a:r>
              <a:rPr lang="de-DE" dirty="0"/>
              <a:t>, um Schriften zu testen. </a:t>
            </a:r>
          </a:p>
          <a:p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Aufzählung 01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Aufzählung 02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Aufzählung 03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de-DE" dirty="0">
                <a:solidFill>
                  <a:schemeClr val="tx1"/>
                </a:solidFill>
              </a:rPr>
              <a:t>Aufzählung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>
                <a:solidFill>
                  <a:schemeClr val="tx1"/>
                </a:solidFill>
              </a:rPr>
              <a:t>Aufzählung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>
                <a:solidFill>
                  <a:schemeClr val="tx1"/>
                </a:solidFill>
              </a:rPr>
              <a:t>Aufzählung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221C07F7-D560-6527-8514-2A265C912C28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/>
              <a:t>Untertitel Textbeispiel</a:t>
            </a:r>
          </a:p>
          <a:p>
            <a:r>
              <a:rPr lang="de-DE" dirty="0"/>
              <a:t>zweizeilig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35972C-7E45-6CEB-E3C8-F0F19C4E8D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fld id="{50482F63-C48D-1144-89FB-8C053F19C91C}" type="datetime1">
              <a:rPr lang="de-DE" smtClean="0"/>
              <a:t>07.07.26</a:t>
            </a:fld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14A78B-62C9-4070-49FB-964BB3055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de-DE" smtClean="0"/>
              <a:t>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0B5858-7A49-909F-61E2-96092C87B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27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F515390C-3B2B-311E-D0D9-43DB422F6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Content </a:t>
            </a:r>
          </a:p>
        </p:txBody>
      </p:sp>
      <p:graphicFrame>
        <p:nvGraphicFramePr>
          <p:cNvPr id="19" name="Inhaltsplatzhalter 18">
            <a:extLst>
              <a:ext uri="{FF2B5EF4-FFF2-40B4-BE49-F238E27FC236}">
                <a16:creationId xmlns:a16="http://schemas.microsoft.com/office/drawing/2014/main" id="{D3CE7B18-DCC7-F530-6BCC-DBA7F1FC87A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82062216"/>
              </p:ext>
            </p:extLst>
          </p:nvPr>
        </p:nvGraphicFramePr>
        <p:xfrm>
          <a:off x="457201" y="1905001"/>
          <a:ext cx="3200399" cy="3505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Untertitel 16">
            <a:extLst>
              <a:ext uri="{FF2B5EF4-FFF2-40B4-BE49-F238E27FC236}">
                <a16:creationId xmlns:a16="http://schemas.microsoft.com/office/drawing/2014/main" id="{D9826EA3-815D-DAEA-339A-EEB732EAA268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/>
              <a:t>Darstellung Diagramme</a:t>
            </a:r>
          </a:p>
        </p:txBody>
      </p:sp>
      <p:sp>
        <p:nvSpPr>
          <p:cNvPr id="23" name="Datumsplatzhalter 22">
            <a:extLst>
              <a:ext uri="{FF2B5EF4-FFF2-40B4-BE49-F238E27FC236}">
                <a16:creationId xmlns:a16="http://schemas.microsoft.com/office/drawing/2014/main" id="{75F7FC58-3EDD-2CE5-8A1C-D7083B69A1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fld id="{B4C6E899-A8C6-F248-8FBC-8D470770B36B}" type="datetime1">
              <a:rPr lang="de-DE" smtClean="0"/>
              <a:t>07.07.26</a:t>
            </a:fld>
            <a:endParaRPr lang="en-US"/>
          </a:p>
        </p:txBody>
      </p:sp>
      <p:sp>
        <p:nvSpPr>
          <p:cNvPr id="25" name="Foliennummernplatzhalter 24">
            <a:extLst>
              <a:ext uri="{FF2B5EF4-FFF2-40B4-BE49-F238E27FC236}">
                <a16:creationId xmlns:a16="http://schemas.microsoft.com/office/drawing/2014/main" id="{A4D90D97-D3D4-5287-738E-F92A8A5DB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de-DE" smtClean="0"/>
              <a:t>4</a:t>
            </a:fld>
            <a:endParaRPr lang="de-DE"/>
          </a:p>
        </p:txBody>
      </p:sp>
      <p:sp>
        <p:nvSpPr>
          <p:cNvPr id="24" name="Fußzeilenplatzhalter 23">
            <a:extLst>
              <a:ext uri="{FF2B5EF4-FFF2-40B4-BE49-F238E27FC236}">
                <a16:creationId xmlns:a16="http://schemas.microsoft.com/office/drawing/2014/main" id="{48F87E47-C0FA-DBB2-BE2D-74E5A36B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graphicFrame>
        <p:nvGraphicFramePr>
          <p:cNvPr id="22" name="Diagramm 21">
            <a:extLst>
              <a:ext uri="{FF2B5EF4-FFF2-40B4-BE49-F238E27FC236}">
                <a16:creationId xmlns:a16="http://schemas.microsoft.com/office/drawing/2014/main" id="{34BC1C80-C1B9-6C30-4278-F45D643D99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1030923"/>
              </p:ext>
            </p:extLst>
          </p:nvPr>
        </p:nvGraphicFramePr>
        <p:xfrm>
          <a:off x="3886200" y="1828800"/>
          <a:ext cx="48006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358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F5EC9-3031-3D39-D32D-DAD26E800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4BB9783C-3107-ACAE-15E2-21DD2460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6248400" cy="430887"/>
          </a:xfrm>
        </p:spPr>
        <p:txBody>
          <a:bodyPr/>
          <a:lstStyle/>
          <a:p>
            <a:r>
              <a:rPr lang="de-DE" dirty="0"/>
              <a:t>Gestaltungselemente </a:t>
            </a:r>
          </a:p>
        </p:txBody>
      </p:sp>
      <p:sp>
        <p:nvSpPr>
          <p:cNvPr id="17" name="Untertitel 16">
            <a:extLst>
              <a:ext uri="{FF2B5EF4-FFF2-40B4-BE49-F238E27FC236}">
                <a16:creationId xmlns:a16="http://schemas.microsoft.com/office/drawing/2014/main" id="{6EBDB814-61B0-E828-C1D6-45E93327D022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488482" y="1117117"/>
            <a:ext cx="8217385" cy="384721"/>
          </a:xfrm>
        </p:spPr>
        <p:txBody>
          <a:bodyPr/>
          <a:lstStyle/>
          <a:p>
            <a:r>
              <a:rPr lang="de-DE" dirty="0"/>
              <a:t>Beispiele Icons </a:t>
            </a:r>
          </a:p>
          <a:p>
            <a:r>
              <a:rPr lang="de-DE" sz="1000" dirty="0"/>
              <a:t>Alle hier gezeigten Elemente können in der Farbe angepasst werden. Andere thematisch passende Icons können individuell genutzt werden.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FEC8BD5-DDDD-BE5C-9FF3-C29FB91E32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482" y="1914478"/>
            <a:ext cx="939800" cy="30103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ECB941B-1496-6807-AF27-119392FBD3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3150" y="1685878"/>
            <a:ext cx="907385" cy="99591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D043BC0-D9A4-A1C6-B672-BC79A7A0D1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358897" y="1723047"/>
            <a:ext cx="798499" cy="7984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402E0E8-4F45-5B29-DDAE-06410D302C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827072" y="1723047"/>
            <a:ext cx="906117" cy="92625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D355F0B-2B89-EC75-2ABF-5B232255B8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730608" y="1762449"/>
            <a:ext cx="906117" cy="90611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2E65B3E-DF73-AFF5-9BF8-200FC35CB0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482388" y="1921687"/>
            <a:ext cx="1087388" cy="67961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BD3E361-0C12-4F2D-5C6A-2087F24721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8482" y="3133678"/>
            <a:ext cx="939800" cy="30103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E91FDE3-1171-E897-BB37-8F863A45BA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75648" y="2524078"/>
            <a:ext cx="200686" cy="301030"/>
          </a:xfrm>
          <a:prstGeom prst="rect">
            <a:avLst/>
          </a:prstGeom>
        </p:spPr>
      </p:pic>
      <p:sp>
        <p:nvSpPr>
          <p:cNvPr id="2" name="Untertitel 16">
            <a:extLst>
              <a:ext uri="{FF2B5EF4-FFF2-40B4-BE49-F238E27FC236}">
                <a16:creationId xmlns:a16="http://schemas.microsoft.com/office/drawing/2014/main" id="{66BA5855-F97A-E00B-E373-66FF220AB979}"/>
              </a:ext>
            </a:extLst>
          </p:cNvPr>
          <p:cNvSpPr txBox="1">
            <a:spLocks/>
          </p:cNvSpPr>
          <p:nvPr/>
        </p:nvSpPr>
        <p:spPr>
          <a:xfrm>
            <a:off x="469414" y="4032893"/>
            <a:ext cx="8217385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5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Beispiele CTA Flächen</a:t>
            </a:r>
          </a:p>
        </p:txBody>
      </p:sp>
      <p:sp>
        <p:nvSpPr>
          <p:cNvPr id="20" name="Grafik 5">
            <a:extLst>
              <a:ext uri="{FF2B5EF4-FFF2-40B4-BE49-F238E27FC236}">
                <a16:creationId xmlns:a16="http://schemas.microsoft.com/office/drawing/2014/main" id="{E6AF4098-5098-FAF2-DCDC-B1AEE3ACE856}"/>
              </a:ext>
            </a:extLst>
          </p:cNvPr>
          <p:cNvSpPr/>
          <p:nvPr/>
        </p:nvSpPr>
        <p:spPr>
          <a:xfrm>
            <a:off x="457200" y="4421018"/>
            <a:ext cx="2346050" cy="1167715"/>
          </a:xfrm>
          <a:custGeom>
            <a:avLst/>
            <a:gdLst>
              <a:gd name="csX0" fmla="*/ 2564132 w 2940628"/>
              <a:gd name="csY0" fmla="*/ 0 h 1463658"/>
              <a:gd name="csX1" fmla="*/ 72123 w 2940628"/>
              <a:gd name="csY1" fmla="*/ 55461 h 1463658"/>
              <a:gd name="csX2" fmla="*/ 0 w 2940628"/>
              <a:gd name="csY2" fmla="*/ 1346153 h 1463658"/>
              <a:gd name="csX3" fmla="*/ 136976 w 2940628"/>
              <a:gd name="csY3" fmla="*/ 1463659 h 1463658"/>
              <a:gd name="csX4" fmla="*/ 2781617 w 2940628"/>
              <a:gd name="csY4" fmla="*/ 1449583 h 1463658"/>
              <a:gd name="csX5" fmla="*/ 2940629 w 2940628"/>
              <a:gd name="csY5" fmla="*/ 204627 h 1463658"/>
              <a:gd name="csX6" fmla="*/ 2564132 w 2940628"/>
              <a:gd name="csY6" fmla="*/ 0 h 14636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940628" h="1463658">
                <a:moveTo>
                  <a:pt x="2564132" y="0"/>
                </a:moveTo>
                <a:lnTo>
                  <a:pt x="72123" y="55461"/>
                </a:lnTo>
                <a:lnTo>
                  <a:pt x="0" y="1346153"/>
                </a:lnTo>
                <a:lnTo>
                  <a:pt x="136976" y="1463659"/>
                </a:lnTo>
                <a:lnTo>
                  <a:pt x="2781617" y="1449583"/>
                </a:lnTo>
                <a:lnTo>
                  <a:pt x="2940629" y="204627"/>
                </a:lnTo>
                <a:lnTo>
                  <a:pt x="2564132" y="0"/>
                </a:lnTo>
                <a:close/>
              </a:path>
            </a:pathLst>
          </a:custGeom>
          <a:solidFill>
            <a:srgbClr val="C4006B"/>
          </a:solidFill>
          <a:ln w="2273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1" name="Grafik 18">
            <a:extLst>
              <a:ext uri="{FF2B5EF4-FFF2-40B4-BE49-F238E27FC236}">
                <a16:creationId xmlns:a16="http://schemas.microsoft.com/office/drawing/2014/main" id="{54F7F190-4F7D-8E74-4E9A-16FAF2260412}"/>
              </a:ext>
            </a:extLst>
          </p:cNvPr>
          <p:cNvSpPr/>
          <p:nvPr/>
        </p:nvSpPr>
        <p:spPr>
          <a:xfrm>
            <a:off x="3196894" y="4399230"/>
            <a:ext cx="1717397" cy="1189503"/>
          </a:xfrm>
          <a:custGeom>
            <a:avLst/>
            <a:gdLst>
              <a:gd name="csX0" fmla="*/ 1881068 w 2029018"/>
              <a:gd name="csY0" fmla="*/ 0 h 1490968"/>
              <a:gd name="csX1" fmla="*/ 139521 w 2029018"/>
              <a:gd name="csY1" fmla="*/ 57170 h 1490968"/>
              <a:gd name="csX2" fmla="*/ 139521 w 2029018"/>
              <a:gd name="csY2" fmla="*/ 667952 h 1490968"/>
              <a:gd name="csX3" fmla="*/ 0 w 2029018"/>
              <a:gd name="csY3" fmla="*/ 664923 h 1490968"/>
              <a:gd name="csX4" fmla="*/ 139521 w 2029018"/>
              <a:gd name="csY4" fmla="*/ 888659 h 1490968"/>
              <a:gd name="csX5" fmla="*/ 215706 w 2029018"/>
              <a:gd name="csY5" fmla="*/ 1471426 h 1490968"/>
              <a:gd name="csX6" fmla="*/ 1710586 w 2029018"/>
              <a:gd name="csY6" fmla="*/ 1490968 h 1490968"/>
              <a:gd name="csX7" fmla="*/ 2029019 w 2029018"/>
              <a:gd name="csY7" fmla="*/ 1380683 h 1490968"/>
              <a:gd name="csX8" fmla="*/ 2020338 w 2029018"/>
              <a:gd name="csY8" fmla="*/ 284983 h 1490968"/>
              <a:gd name="csX9" fmla="*/ 1881068 w 2029018"/>
              <a:gd name="csY9" fmla="*/ 0 h 14909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029018" h="1490968">
                <a:moveTo>
                  <a:pt x="1881068" y="0"/>
                </a:moveTo>
                <a:lnTo>
                  <a:pt x="139521" y="57170"/>
                </a:lnTo>
                <a:lnTo>
                  <a:pt x="139521" y="667952"/>
                </a:lnTo>
                <a:lnTo>
                  <a:pt x="0" y="664923"/>
                </a:lnTo>
                <a:lnTo>
                  <a:pt x="139521" y="888659"/>
                </a:lnTo>
                <a:lnTo>
                  <a:pt x="215706" y="1471426"/>
                </a:lnTo>
                <a:lnTo>
                  <a:pt x="1710586" y="1490968"/>
                </a:lnTo>
                <a:lnTo>
                  <a:pt x="2029019" y="1380683"/>
                </a:lnTo>
                <a:lnTo>
                  <a:pt x="2020338" y="284983"/>
                </a:lnTo>
                <a:lnTo>
                  <a:pt x="1881068" y="0"/>
                </a:lnTo>
                <a:close/>
              </a:path>
            </a:pathLst>
          </a:custGeom>
          <a:solidFill>
            <a:srgbClr val="C3006B"/>
          </a:solidFill>
          <a:ln w="2275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4" name="Grafik 22">
            <a:extLst>
              <a:ext uri="{FF2B5EF4-FFF2-40B4-BE49-F238E27FC236}">
                <a16:creationId xmlns:a16="http://schemas.microsoft.com/office/drawing/2014/main" id="{CF6C599C-7869-7840-241B-E44BCFE72DAF}"/>
              </a:ext>
            </a:extLst>
          </p:cNvPr>
          <p:cNvSpPr/>
          <p:nvPr/>
        </p:nvSpPr>
        <p:spPr>
          <a:xfrm>
            <a:off x="5286164" y="4397474"/>
            <a:ext cx="3350561" cy="789765"/>
          </a:xfrm>
          <a:custGeom>
            <a:avLst/>
            <a:gdLst>
              <a:gd name="csX0" fmla="*/ 6619246 w 7017424"/>
              <a:gd name="csY0" fmla="*/ 0 h 1654086"/>
              <a:gd name="csX1" fmla="*/ 98901 w 7017424"/>
              <a:gd name="csY1" fmla="*/ 64246 h 1654086"/>
              <a:gd name="csX2" fmla="*/ 0 w 7017424"/>
              <a:gd name="csY2" fmla="*/ 1169011 h 1654086"/>
              <a:gd name="csX3" fmla="*/ 261846 w 7017424"/>
              <a:gd name="csY3" fmla="*/ 1430228 h 1654086"/>
              <a:gd name="csX4" fmla="*/ 3284726 w 7017424"/>
              <a:gd name="csY4" fmla="*/ 1423992 h 1654086"/>
              <a:gd name="csX5" fmla="*/ 3284726 w 7017424"/>
              <a:gd name="csY5" fmla="*/ 1654087 h 1654086"/>
              <a:gd name="csX6" fmla="*/ 4081025 w 7017424"/>
              <a:gd name="csY6" fmla="*/ 1422333 h 1654086"/>
              <a:gd name="csX7" fmla="*/ 6904215 w 7017424"/>
              <a:gd name="csY7" fmla="*/ 1416555 h 1654086"/>
              <a:gd name="csX8" fmla="*/ 7017425 w 7017424"/>
              <a:gd name="csY8" fmla="*/ 136787 h 1654086"/>
              <a:gd name="csX9" fmla="*/ 6619246 w 7017424"/>
              <a:gd name="csY9" fmla="*/ 0 h 16540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7017424" h="1654086">
                <a:moveTo>
                  <a:pt x="6619246" y="0"/>
                </a:moveTo>
                <a:lnTo>
                  <a:pt x="98901" y="64246"/>
                </a:lnTo>
                <a:lnTo>
                  <a:pt x="0" y="1169011"/>
                </a:lnTo>
                <a:lnTo>
                  <a:pt x="261846" y="1430228"/>
                </a:lnTo>
                <a:lnTo>
                  <a:pt x="3284726" y="1423992"/>
                </a:lnTo>
                <a:lnTo>
                  <a:pt x="3284726" y="1654087"/>
                </a:lnTo>
                <a:lnTo>
                  <a:pt x="4081025" y="1422333"/>
                </a:lnTo>
                <a:lnTo>
                  <a:pt x="6904215" y="1416555"/>
                </a:lnTo>
                <a:lnTo>
                  <a:pt x="7017425" y="136787"/>
                </a:lnTo>
                <a:lnTo>
                  <a:pt x="6619246" y="0"/>
                </a:lnTo>
                <a:close/>
              </a:path>
            </a:pathLst>
          </a:custGeom>
          <a:solidFill>
            <a:srgbClr val="C4006B"/>
          </a:solidFill>
          <a:ln w="5723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7" name="Grafik 25">
            <a:extLst>
              <a:ext uri="{FF2B5EF4-FFF2-40B4-BE49-F238E27FC236}">
                <a16:creationId xmlns:a16="http://schemas.microsoft.com/office/drawing/2014/main" id="{88471F8D-761E-C049-5DED-0CD6031121AF}"/>
              </a:ext>
            </a:extLst>
          </p:cNvPr>
          <p:cNvSpPr/>
          <p:nvPr/>
        </p:nvSpPr>
        <p:spPr>
          <a:xfrm>
            <a:off x="7033221" y="1815427"/>
            <a:ext cx="285282" cy="719442"/>
          </a:xfrm>
          <a:custGeom>
            <a:avLst/>
            <a:gdLst>
              <a:gd name="csX0" fmla="*/ 77773 w 156102"/>
              <a:gd name="csY0" fmla="*/ 238316 h 393668"/>
              <a:gd name="csX1" fmla="*/ 46311 w 156102"/>
              <a:gd name="csY1" fmla="*/ 221933 h 393668"/>
              <a:gd name="csX2" fmla="*/ 40464 w 156102"/>
              <a:gd name="csY2" fmla="*/ 198692 h 393668"/>
              <a:gd name="csX3" fmla="*/ 46311 w 156102"/>
              <a:gd name="csY3" fmla="*/ 175451 h 393668"/>
              <a:gd name="csX4" fmla="*/ 59768 w 156102"/>
              <a:gd name="csY4" fmla="*/ 161639 h 393668"/>
              <a:gd name="csX5" fmla="*/ 78237 w 156102"/>
              <a:gd name="csY5" fmla="*/ 156496 h 393668"/>
              <a:gd name="csX6" fmla="*/ 108399 w 156102"/>
              <a:gd name="csY6" fmla="*/ 170688 h 393668"/>
              <a:gd name="csX7" fmla="*/ 115917 w 156102"/>
              <a:gd name="csY7" fmla="*/ 197358 h 393668"/>
              <a:gd name="csX8" fmla="*/ 110070 w 156102"/>
              <a:gd name="csY8" fmla="*/ 221933 h 393668"/>
              <a:gd name="csX9" fmla="*/ 77773 w 156102"/>
              <a:gd name="csY9" fmla="*/ 238316 h 393668"/>
              <a:gd name="csX10" fmla="*/ 76938 w 156102"/>
              <a:gd name="csY10" fmla="*/ 393668 h 393668"/>
              <a:gd name="csX11" fmla="*/ 116752 w 156102"/>
              <a:gd name="csY11" fmla="*/ 384810 h 393668"/>
              <a:gd name="csX12" fmla="*/ 144409 w 156102"/>
              <a:gd name="csY12" fmla="*/ 360236 h 393668"/>
              <a:gd name="csX13" fmla="*/ 154432 w 156102"/>
              <a:gd name="csY13" fmla="*/ 323850 h 393668"/>
              <a:gd name="csX14" fmla="*/ 114618 w 156102"/>
              <a:gd name="csY14" fmla="*/ 262319 h 393668"/>
              <a:gd name="csX15" fmla="*/ 115082 w 156102"/>
              <a:gd name="csY15" fmla="*/ 260604 h 393668"/>
              <a:gd name="csX16" fmla="*/ 145244 w 156102"/>
              <a:gd name="csY16" fmla="*/ 236030 h 393668"/>
              <a:gd name="csX17" fmla="*/ 156103 w 156102"/>
              <a:gd name="csY17" fmla="*/ 193834 h 393668"/>
              <a:gd name="csX18" fmla="*/ 140604 w 156102"/>
              <a:gd name="csY18" fmla="*/ 148209 h 393668"/>
              <a:gd name="csX19" fmla="*/ 120279 w 156102"/>
              <a:gd name="csY19" fmla="*/ 131826 h 393668"/>
              <a:gd name="csX20" fmla="*/ 92344 w 156102"/>
              <a:gd name="csY20" fmla="*/ 120206 h 393668"/>
              <a:gd name="csX21" fmla="*/ 55685 w 156102"/>
              <a:gd name="csY21" fmla="*/ 102108 h 393668"/>
              <a:gd name="csX22" fmla="*/ 42877 w 156102"/>
              <a:gd name="csY22" fmla="*/ 74105 h 393668"/>
              <a:gd name="csX23" fmla="*/ 52715 w 156102"/>
              <a:gd name="csY23" fmla="*/ 46577 h 393668"/>
              <a:gd name="csX24" fmla="*/ 78051 w 156102"/>
              <a:gd name="csY24" fmla="*/ 35338 h 393668"/>
              <a:gd name="csX25" fmla="*/ 103017 w 156102"/>
              <a:gd name="csY25" fmla="*/ 46292 h 393668"/>
              <a:gd name="csX26" fmla="*/ 112854 w 156102"/>
              <a:gd name="csY26" fmla="*/ 74486 h 393668"/>
              <a:gd name="csX27" fmla="*/ 112854 w 156102"/>
              <a:gd name="csY27" fmla="*/ 79248 h 393668"/>
              <a:gd name="csX28" fmla="*/ 117031 w 156102"/>
              <a:gd name="csY28" fmla="*/ 83534 h 393668"/>
              <a:gd name="csX29" fmla="*/ 148864 w 156102"/>
              <a:gd name="csY29" fmla="*/ 83534 h 393668"/>
              <a:gd name="csX30" fmla="*/ 153040 w 156102"/>
              <a:gd name="csY30" fmla="*/ 79248 h 393668"/>
              <a:gd name="csX31" fmla="*/ 153040 w 156102"/>
              <a:gd name="csY31" fmla="*/ 70676 h 393668"/>
              <a:gd name="csX32" fmla="*/ 131694 w 156102"/>
              <a:gd name="csY32" fmla="*/ 19622 h 393668"/>
              <a:gd name="csX33" fmla="*/ 78423 w 156102"/>
              <a:gd name="csY33" fmla="*/ 0 h 393668"/>
              <a:gd name="csX34" fmla="*/ 38979 w 156102"/>
              <a:gd name="csY34" fmla="*/ 9430 h 393668"/>
              <a:gd name="csX35" fmla="*/ 12158 w 156102"/>
              <a:gd name="csY35" fmla="*/ 35052 h 393668"/>
              <a:gd name="csX36" fmla="*/ 2506 w 156102"/>
              <a:gd name="csY36" fmla="*/ 70104 h 393668"/>
              <a:gd name="csX37" fmla="*/ 13828 w 156102"/>
              <a:gd name="csY37" fmla="*/ 108014 h 393668"/>
              <a:gd name="csX38" fmla="*/ 42784 w 156102"/>
              <a:gd name="csY38" fmla="*/ 132112 h 393668"/>
              <a:gd name="csX39" fmla="*/ 42320 w 156102"/>
              <a:gd name="csY39" fmla="*/ 134303 h 393668"/>
              <a:gd name="csX40" fmla="*/ 11323 w 156102"/>
              <a:gd name="csY40" fmla="*/ 158020 h 393668"/>
              <a:gd name="csX41" fmla="*/ 0 w 156102"/>
              <a:gd name="csY41" fmla="*/ 200216 h 393668"/>
              <a:gd name="csX42" fmla="*/ 9652 w 156102"/>
              <a:gd name="csY42" fmla="*/ 238125 h 393668"/>
              <a:gd name="csX43" fmla="*/ 29327 w 156102"/>
              <a:gd name="csY43" fmla="*/ 258604 h 393668"/>
              <a:gd name="csX44" fmla="*/ 60789 w 156102"/>
              <a:gd name="csY44" fmla="*/ 273463 h 393668"/>
              <a:gd name="csX45" fmla="*/ 90116 w 156102"/>
              <a:gd name="csY45" fmla="*/ 285083 h 393668"/>
              <a:gd name="csX46" fmla="*/ 107100 w 156102"/>
              <a:gd name="csY46" fmla="*/ 298228 h 393668"/>
              <a:gd name="csX47" fmla="*/ 114061 w 156102"/>
              <a:gd name="csY47" fmla="*/ 319945 h 393668"/>
              <a:gd name="csX48" fmla="*/ 104037 w 156102"/>
              <a:gd name="csY48" fmla="*/ 347282 h 393668"/>
              <a:gd name="csX49" fmla="*/ 78887 w 156102"/>
              <a:gd name="csY49" fmla="*/ 358235 h 393668"/>
              <a:gd name="csX50" fmla="*/ 53272 w 156102"/>
              <a:gd name="csY50" fmla="*/ 346805 h 393668"/>
              <a:gd name="csX51" fmla="*/ 43620 w 156102"/>
              <a:gd name="csY51" fmla="*/ 316421 h 393668"/>
              <a:gd name="csX52" fmla="*/ 43620 w 156102"/>
              <a:gd name="csY52" fmla="*/ 310420 h 393668"/>
              <a:gd name="csX53" fmla="*/ 39443 w 156102"/>
              <a:gd name="csY53" fmla="*/ 306134 h 393668"/>
              <a:gd name="csX54" fmla="*/ 7610 w 156102"/>
              <a:gd name="csY54" fmla="*/ 306134 h 393668"/>
              <a:gd name="csX55" fmla="*/ 3434 w 156102"/>
              <a:gd name="csY55" fmla="*/ 310420 h 393668"/>
              <a:gd name="csX56" fmla="*/ 3898 w 156102"/>
              <a:gd name="csY56" fmla="*/ 322516 h 393668"/>
              <a:gd name="csX57" fmla="*/ 24037 w 156102"/>
              <a:gd name="csY57" fmla="*/ 374428 h 393668"/>
              <a:gd name="csX58" fmla="*/ 76845 w 156102"/>
              <a:gd name="csY58" fmla="*/ 393573 h 3936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56102" h="393668">
                <a:moveTo>
                  <a:pt x="77773" y="238316"/>
                </a:moveTo>
                <a:cubicBezTo>
                  <a:pt x="64316" y="238316"/>
                  <a:pt x="53828" y="232886"/>
                  <a:pt x="46311" y="221933"/>
                </a:cubicBezTo>
                <a:cubicBezTo>
                  <a:pt x="42413" y="215932"/>
                  <a:pt x="40464" y="208121"/>
                  <a:pt x="40464" y="198692"/>
                </a:cubicBezTo>
                <a:cubicBezTo>
                  <a:pt x="40464" y="189262"/>
                  <a:pt x="42413" y="181451"/>
                  <a:pt x="46311" y="175451"/>
                </a:cubicBezTo>
                <a:cubicBezTo>
                  <a:pt x="49652" y="169736"/>
                  <a:pt x="54107" y="165164"/>
                  <a:pt x="59768" y="161639"/>
                </a:cubicBezTo>
                <a:cubicBezTo>
                  <a:pt x="65337" y="158210"/>
                  <a:pt x="71555" y="156496"/>
                  <a:pt x="78237" y="156496"/>
                </a:cubicBezTo>
                <a:cubicBezTo>
                  <a:pt x="91137" y="156496"/>
                  <a:pt x="101160" y="161258"/>
                  <a:pt x="108399" y="170688"/>
                </a:cubicBezTo>
                <a:cubicBezTo>
                  <a:pt x="113411" y="176975"/>
                  <a:pt x="115917" y="185928"/>
                  <a:pt x="115917" y="197358"/>
                </a:cubicBezTo>
                <a:cubicBezTo>
                  <a:pt x="115917" y="207074"/>
                  <a:pt x="113968" y="215265"/>
                  <a:pt x="110070" y="221933"/>
                </a:cubicBezTo>
                <a:cubicBezTo>
                  <a:pt x="103388" y="232886"/>
                  <a:pt x="92622" y="238316"/>
                  <a:pt x="77773" y="238316"/>
                </a:cubicBezTo>
                <a:moveTo>
                  <a:pt x="76938" y="393668"/>
                </a:moveTo>
                <a:cubicBezTo>
                  <a:pt x="91787" y="393668"/>
                  <a:pt x="105058" y="390715"/>
                  <a:pt x="116752" y="384810"/>
                </a:cubicBezTo>
                <a:cubicBezTo>
                  <a:pt x="128539" y="378905"/>
                  <a:pt x="137727" y="370713"/>
                  <a:pt x="144409" y="360236"/>
                </a:cubicBezTo>
                <a:cubicBezTo>
                  <a:pt x="151091" y="349758"/>
                  <a:pt x="154432" y="337661"/>
                  <a:pt x="154432" y="323850"/>
                </a:cubicBezTo>
                <a:cubicBezTo>
                  <a:pt x="154432" y="296323"/>
                  <a:pt x="141160" y="275749"/>
                  <a:pt x="114618" y="262319"/>
                </a:cubicBezTo>
                <a:cubicBezTo>
                  <a:pt x="113504" y="261461"/>
                  <a:pt x="113597" y="260890"/>
                  <a:pt x="115082" y="260604"/>
                </a:cubicBezTo>
                <a:cubicBezTo>
                  <a:pt x="127703" y="257746"/>
                  <a:pt x="137727" y="249555"/>
                  <a:pt x="145244" y="236030"/>
                </a:cubicBezTo>
                <a:cubicBezTo>
                  <a:pt x="152483" y="223742"/>
                  <a:pt x="156103" y="209645"/>
                  <a:pt x="156103" y="193834"/>
                </a:cubicBezTo>
                <a:cubicBezTo>
                  <a:pt x="156103" y="174879"/>
                  <a:pt x="150905" y="159734"/>
                  <a:pt x="140604" y="148209"/>
                </a:cubicBezTo>
                <a:cubicBezTo>
                  <a:pt x="134757" y="141351"/>
                  <a:pt x="127982" y="135922"/>
                  <a:pt x="120279" y="131826"/>
                </a:cubicBezTo>
                <a:cubicBezTo>
                  <a:pt x="112576" y="127826"/>
                  <a:pt x="103295" y="123920"/>
                  <a:pt x="92344" y="120206"/>
                </a:cubicBezTo>
                <a:cubicBezTo>
                  <a:pt x="76381" y="115062"/>
                  <a:pt x="64130" y="109061"/>
                  <a:pt x="55685" y="102108"/>
                </a:cubicBezTo>
                <a:cubicBezTo>
                  <a:pt x="47146" y="95250"/>
                  <a:pt x="42877" y="85916"/>
                  <a:pt x="42877" y="74105"/>
                </a:cubicBezTo>
                <a:cubicBezTo>
                  <a:pt x="42877" y="63246"/>
                  <a:pt x="46125" y="54007"/>
                  <a:pt x="52715" y="46577"/>
                </a:cubicBezTo>
                <a:cubicBezTo>
                  <a:pt x="59304" y="39148"/>
                  <a:pt x="67750" y="35338"/>
                  <a:pt x="78051" y="35338"/>
                </a:cubicBezTo>
                <a:cubicBezTo>
                  <a:pt x="88353" y="35338"/>
                  <a:pt x="96427" y="38957"/>
                  <a:pt x="103017" y="46292"/>
                </a:cubicBezTo>
                <a:cubicBezTo>
                  <a:pt x="109606" y="53626"/>
                  <a:pt x="112854" y="63056"/>
                  <a:pt x="112854" y="74486"/>
                </a:cubicBezTo>
                <a:lnTo>
                  <a:pt x="112854" y="79248"/>
                </a:lnTo>
                <a:cubicBezTo>
                  <a:pt x="112854" y="82106"/>
                  <a:pt x="114246" y="83534"/>
                  <a:pt x="117031" y="83534"/>
                </a:cubicBezTo>
                <a:lnTo>
                  <a:pt x="148864" y="83534"/>
                </a:lnTo>
                <a:cubicBezTo>
                  <a:pt x="151648" y="83534"/>
                  <a:pt x="153040" y="82106"/>
                  <a:pt x="153040" y="79248"/>
                </a:cubicBezTo>
                <a:lnTo>
                  <a:pt x="153040" y="70676"/>
                </a:lnTo>
                <a:cubicBezTo>
                  <a:pt x="152761" y="49720"/>
                  <a:pt x="145615" y="32766"/>
                  <a:pt x="131694" y="19622"/>
                </a:cubicBezTo>
                <a:cubicBezTo>
                  <a:pt x="117680" y="6572"/>
                  <a:pt x="99954" y="0"/>
                  <a:pt x="78423" y="0"/>
                </a:cubicBezTo>
                <a:cubicBezTo>
                  <a:pt x="63573" y="0"/>
                  <a:pt x="50487" y="3143"/>
                  <a:pt x="38979" y="9430"/>
                </a:cubicBezTo>
                <a:cubicBezTo>
                  <a:pt x="27471" y="15716"/>
                  <a:pt x="18562" y="24289"/>
                  <a:pt x="12158" y="35052"/>
                </a:cubicBezTo>
                <a:cubicBezTo>
                  <a:pt x="5754" y="45815"/>
                  <a:pt x="2506" y="57531"/>
                  <a:pt x="2506" y="70104"/>
                </a:cubicBezTo>
                <a:cubicBezTo>
                  <a:pt x="2506" y="84487"/>
                  <a:pt x="6311" y="97060"/>
                  <a:pt x="13828" y="108014"/>
                </a:cubicBezTo>
                <a:cubicBezTo>
                  <a:pt x="21346" y="118967"/>
                  <a:pt x="30998" y="126968"/>
                  <a:pt x="42784" y="132112"/>
                </a:cubicBezTo>
                <a:cubicBezTo>
                  <a:pt x="44176" y="132969"/>
                  <a:pt x="44084" y="133731"/>
                  <a:pt x="42320" y="134303"/>
                </a:cubicBezTo>
                <a:cubicBezTo>
                  <a:pt x="29142" y="138589"/>
                  <a:pt x="18840" y="146495"/>
                  <a:pt x="11323" y="158020"/>
                </a:cubicBezTo>
                <a:cubicBezTo>
                  <a:pt x="3805" y="169545"/>
                  <a:pt x="0" y="183547"/>
                  <a:pt x="0" y="200216"/>
                </a:cubicBezTo>
                <a:cubicBezTo>
                  <a:pt x="0" y="214598"/>
                  <a:pt x="3248" y="227171"/>
                  <a:pt x="9652" y="238125"/>
                </a:cubicBezTo>
                <a:cubicBezTo>
                  <a:pt x="14664" y="246697"/>
                  <a:pt x="21253" y="253556"/>
                  <a:pt x="29327" y="258604"/>
                </a:cubicBezTo>
                <a:cubicBezTo>
                  <a:pt x="37401" y="263652"/>
                  <a:pt x="47889" y="268605"/>
                  <a:pt x="60789" y="273463"/>
                </a:cubicBezTo>
                <a:cubicBezTo>
                  <a:pt x="73689" y="278035"/>
                  <a:pt x="83434" y="281940"/>
                  <a:pt x="90116" y="285083"/>
                </a:cubicBezTo>
                <a:cubicBezTo>
                  <a:pt x="96798" y="288227"/>
                  <a:pt x="102460" y="292608"/>
                  <a:pt x="107100" y="298228"/>
                </a:cubicBezTo>
                <a:cubicBezTo>
                  <a:pt x="111740" y="303848"/>
                  <a:pt x="114061" y="311087"/>
                  <a:pt x="114061" y="319945"/>
                </a:cubicBezTo>
                <a:cubicBezTo>
                  <a:pt x="114061" y="330803"/>
                  <a:pt x="110720" y="339947"/>
                  <a:pt x="104037" y="347282"/>
                </a:cubicBezTo>
                <a:cubicBezTo>
                  <a:pt x="97355" y="354616"/>
                  <a:pt x="88910" y="358235"/>
                  <a:pt x="78887" y="358235"/>
                </a:cubicBezTo>
                <a:cubicBezTo>
                  <a:pt x="68214" y="358235"/>
                  <a:pt x="59768" y="354425"/>
                  <a:pt x="53272" y="346805"/>
                </a:cubicBezTo>
                <a:cubicBezTo>
                  <a:pt x="46868" y="339185"/>
                  <a:pt x="43620" y="329089"/>
                  <a:pt x="43620" y="316421"/>
                </a:cubicBezTo>
                <a:lnTo>
                  <a:pt x="43620" y="310420"/>
                </a:lnTo>
                <a:cubicBezTo>
                  <a:pt x="43620" y="307562"/>
                  <a:pt x="42228" y="306134"/>
                  <a:pt x="39443" y="306134"/>
                </a:cubicBezTo>
                <a:lnTo>
                  <a:pt x="7610" y="306134"/>
                </a:lnTo>
                <a:cubicBezTo>
                  <a:pt x="4826" y="306134"/>
                  <a:pt x="3434" y="307562"/>
                  <a:pt x="3434" y="310420"/>
                </a:cubicBezTo>
                <a:lnTo>
                  <a:pt x="3898" y="322516"/>
                </a:lnTo>
                <a:cubicBezTo>
                  <a:pt x="4455" y="344329"/>
                  <a:pt x="11137" y="361569"/>
                  <a:pt x="24037" y="374428"/>
                </a:cubicBezTo>
                <a:cubicBezTo>
                  <a:pt x="36937" y="387191"/>
                  <a:pt x="54478" y="393573"/>
                  <a:pt x="76845" y="393573"/>
                </a:cubicBezTo>
              </a:path>
            </a:pathLst>
          </a:custGeom>
          <a:solidFill>
            <a:srgbClr val="CED7DE"/>
          </a:solidFill>
          <a:ln w="9159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8" name="Kreuz 27">
            <a:extLst>
              <a:ext uri="{FF2B5EF4-FFF2-40B4-BE49-F238E27FC236}">
                <a16:creationId xmlns:a16="http://schemas.microsoft.com/office/drawing/2014/main" id="{F1708E94-34A6-1597-6F90-BF0C71024724}"/>
              </a:ext>
            </a:extLst>
          </p:cNvPr>
          <p:cNvSpPr/>
          <p:nvPr/>
        </p:nvSpPr>
        <p:spPr bwMode="auto">
          <a:xfrm>
            <a:off x="1927713" y="3151415"/>
            <a:ext cx="282593" cy="282593"/>
          </a:xfrm>
          <a:prstGeom prst="plus">
            <a:avLst>
              <a:gd name="adj" fmla="val 39240"/>
            </a:avLst>
          </a:prstGeom>
          <a:solidFill>
            <a:schemeClr val="accent4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de-DE" sz="1800"/>
          </a:p>
        </p:txBody>
      </p:sp>
      <p:sp>
        <p:nvSpPr>
          <p:cNvPr id="29" name="Pfeil: Fünfeck 42">
            <a:extLst>
              <a:ext uri="{FF2B5EF4-FFF2-40B4-BE49-F238E27FC236}">
                <a16:creationId xmlns:a16="http://schemas.microsoft.com/office/drawing/2014/main" id="{FA2CBE69-84D5-26E2-E191-F42B47AF1DDF}"/>
              </a:ext>
            </a:extLst>
          </p:cNvPr>
          <p:cNvSpPr/>
          <p:nvPr/>
        </p:nvSpPr>
        <p:spPr bwMode="auto">
          <a:xfrm>
            <a:off x="879565" y="5896609"/>
            <a:ext cx="1673960" cy="700300"/>
          </a:xfrm>
          <a:prstGeom prst="homePlate">
            <a:avLst/>
          </a:prstGeom>
          <a:solidFill>
            <a:srgbClr val="C60073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txBody>
          <a:bodyPr vert="horz" wrap="square" lIns="144000" tIns="45720" rIns="180000" bIns="45720" numCol="1" rtlCol="0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de-DE" sz="1200" b="1" dirty="0">
                <a:solidFill>
                  <a:schemeClr val="bg1"/>
                </a:solidFill>
              </a:rPr>
              <a:t>Störer </a:t>
            </a:r>
          </a:p>
          <a:p>
            <a:pPr algn="l"/>
            <a:r>
              <a:rPr lang="de-DE" sz="1200" b="1" dirty="0">
                <a:solidFill>
                  <a:schemeClr val="bg1"/>
                </a:solidFill>
              </a:rPr>
              <a:t>Pfeil</a:t>
            </a:r>
          </a:p>
          <a:p>
            <a:pPr algn="l"/>
            <a:r>
              <a:rPr lang="de-DE" sz="1200" b="1" dirty="0">
                <a:solidFill>
                  <a:schemeClr val="bg1"/>
                </a:solidFill>
              </a:rPr>
              <a:t>3 Zeilen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B2BF96A4-CCE3-EBC8-957D-9A0F8EE87C59}"/>
              </a:ext>
            </a:extLst>
          </p:cNvPr>
          <p:cNvGrpSpPr/>
          <p:nvPr/>
        </p:nvGrpSpPr>
        <p:grpSpPr>
          <a:xfrm>
            <a:off x="3537690" y="6058961"/>
            <a:ext cx="1371600" cy="439915"/>
            <a:chOff x="3200401" y="1937669"/>
            <a:chExt cx="1371600" cy="439915"/>
          </a:xfrm>
        </p:grpSpPr>
        <p:sp>
          <p:nvSpPr>
            <p:cNvPr id="31" name="Button">
              <a:extLst>
                <a:ext uri="{FF2B5EF4-FFF2-40B4-BE49-F238E27FC236}">
                  <a16:creationId xmlns:a16="http://schemas.microsoft.com/office/drawing/2014/main" id="{A617330A-0D2D-1221-D4B0-DBB89B325DF4}"/>
                </a:ext>
              </a:extLst>
            </p:cNvPr>
            <p:cNvSpPr/>
            <p:nvPr/>
          </p:nvSpPr>
          <p:spPr bwMode="auto">
            <a:xfrm>
              <a:off x="3200401" y="1937669"/>
              <a:ext cx="1371600" cy="43991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39600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</a:rPr>
                <a:t>Button Text</a:t>
              </a:r>
            </a:p>
          </p:txBody>
        </p: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BC721E1E-86A7-EE7A-E8EC-FEDE0E5DA9F5}"/>
                </a:ext>
              </a:extLst>
            </p:cNvPr>
            <p:cNvGrpSpPr/>
            <p:nvPr/>
          </p:nvGrpSpPr>
          <p:grpSpPr>
            <a:xfrm>
              <a:off x="3262757" y="1995421"/>
              <a:ext cx="316204" cy="316204"/>
              <a:chOff x="3262757" y="1995421"/>
              <a:chExt cx="316204" cy="316204"/>
            </a:xfrm>
          </p:grpSpPr>
          <p:sp>
            <p:nvSpPr>
              <p:cNvPr id="33" name="Hintergrund">
                <a:extLst>
                  <a:ext uri="{FF2B5EF4-FFF2-40B4-BE49-F238E27FC236}">
                    <a16:creationId xmlns:a16="http://schemas.microsoft.com/office/drawing/2014/main" id="{C1DD8957-56B1-EE34-5E2D-1FD89BDD5541}"/>
                  </a:ext>
                </a:extLst>
              </p:cNvPr>
              <p:cNvSpPr/>
              <p:nvPr/>
            </p:nvSpPr>
            <p:spPr bwMode="auto">
              <a:xfrm>
                <a:off x="3262757" y="1995421"/>
                <a:ext cx="316204" cy="316204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pic>
            <p:nvPicPr>
              <p:cNvPr id="34" name="Piktogramm" descr="Zielgruppe Silhouette">
                <a:extLst>
                  <a:ext uri="{FF2B5EF4-FFF2-40B4-BE49-F238E27FC236}">
                    <a16:creationId xmlns:a16="http://schemas.microsoft.com/office/drawing/2014/main" id="{B5005683-EEE6-9815-7C50-05B2EAB5B1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3283401" y="2016065"/>
                <a:ext cx="274915" cy="274915"/>
              </a:xfrm>
              <a:prstGeom prst="rect">
                <a:avLst/>
              </a:prstGeom>
            </p:spPr>
          </p:pic>
        </p:grp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554BB6F9-1893-E62E-CE7D-A5AB90C9CA79}"/>
              </a:ext>
            </a:extLst>
          </p:cNvPr>
          <p:cNvGrpSpPr/>
          <p:nvPr/>
        </p:nvGrpSpPr>
        <p:grpSpPr>
          <a:xfrm>
            <a:off x="5349319" y="6058961"/>
            <a:ext cx="1371600" cy="439915"/>
            <a:chOff x="3200401" y="1937669"/>
            <a:chExt cx="1371600" cy="439915"/>
          </a:xfrm>
        </p:grpSpPr>
        <p:sp>
          <p:nvSpPr>
            <p:cNvPr id="36" name="Button">
              <a:extLst>
                <a:ext uri="{FF2B5EF4-FFF2-40B4-BE49-F238E27FC236}">
                  <a16:creationId xmlns:a16="http://schemas.microsoft.com/office/drawing/2014/main" id="{8E5A62D3-463A-4FD1-F902-63E3D1FDEED9}"/>
                </a:ext>
              </a:extLst>
            </p:cNvPr>
            <p:cNvSpPr/>
            <p:nvPr/>
          </p:nvSpPr>
          <p:spPr bwMode="auto">
            <a:xfrm>
              <a:off x="3200401" y="1937669"/>
              <a:ext cx="1371600" cy="43991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39600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05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charset="0"/>
                </a:rPr>
                <a:t>Button Text</a:t>
              </a:r>
            </a:p>
          </p:txBody>
        </p: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DE7B03B8-A065-66DC-086C-AE7F80D6B0C6}"/>
                </a:ext>
              </a:extLst>
            </p:cNvPr>
            <p:cNvGrpSpPr/>
            <p:nvPr/>
          </p:nvGrpSpPr>
          <p:grpSpPr>
            <a:xfrm>
              <a:off x="3262757" y="1995421"/>
              <a:ext cx="316204" cy="316204"/>
              <a:chOff x="3262757" y="1995421"/>
              <a:chExt cx="316204" cy="316204"/>
            </a:xfrm>
          </p:grpSpPr>
          <p:sp>
            <p:nvSpPr>
              <p:cNvPr id="38" name="Hintergrund">
                <a:extLst>
                  <a:ext uri="{FF2B5EF4-FFF2-40B4-BE49-F238E27FC236}">
                    <a16:creationId xmlns:a16="http://schemas.microsoft.com/office/drawing/2014/main" id="{FE66606B-2ED7-A74F-CD72-9C7A55905A9A}"/>
                  </a:ext>
                </a:extLst>
              </p:cNvPr>
              <p:cNvSpPr/>
              <p:nvPr/>
            </p:nvSpPr>
            <p:spPr bwMode="auto">
              <a:xfrm>
                <a:off x="3262757" y="1995421"/>
                <a:ext cx="316204" cy="316204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pic>
            <p:nvPicPr>
              <p:cNvPr id="39" name="Piktogramm" descr="Zielgruppe Silhouette">
                <a:extLst>
                  <a:ext uri="{FF2B5EF4-FFF2-40B4-BE49-F238E27FC236}">
                    <a16:creationId xmlns:a16="http://schemas.microsoft.com/office/drawing/2014/main" id="{D9179B73-64E1-6836-239B-B51C11441C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3283401" y="2016065"/>
                <a:ext cx="274915" cy="274915"/>
              </a:xfrm>
              <a:prstGeom prst="rect">
                <a:avLst/>
              </a:prstGeom>
            </p:spPr>
          </p:pic>
        </p:grp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516144E3-12C2-C7B3-251B-FEF9641C5AAE}"/>
              </a:ext>
            </a:extLst>
          </p:cNvPr>
          <p:cNvGrpSpPr/>
          <p:nvPr/>
        </p:nvGrpSpPr>
        <p:grpSpPr>
          <a:xfrm>
            <a:off x="3200660" y="2825108"/>
            <a:ext cx="1114972" cy="803993"/>
            <a:chOff x="3200660" y="2739430"/>
            <a:chExt cx="1114972" cy="803993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C2948A39-07E3-2681-A398-1FCB8C4884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3200660" y="2739430"/>
              <a:ext cx="1114972" cy="803993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B04F357D-DB0C-0D2B-D107-CBF3BDD2FF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3352967" y="2855404"/>
              <a:ext cx="599641" cy="599641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863F95D-CC58-A3D5-D1F9-6E3B5686DDCE}"/>
              </a:ext>
            </a:extLst>
          </p:cNvPr>
          <p:cNvGrpSpPr/>
          <p:nvPr/>
        </p:nvGrpSpPr>
        <p:grpSpPr>
          <a:xfrm>
            <a:off x="4658910" y="2781671"/>
            <a:ext cx="1060980" cy="918461"/>
            <a:chOff x="4566621" y="2716316"/>
            <a:chExt cx="1060980" cy="918461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BDFF4D7A-7DAF-C80D-6CEF-D5A48BE398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566621" y="2716316"/>
              <a:ext cx="1060980" cy="918461"/>
            </a:xfrm>
            <a:prstGeom prst="rect">
              <a:avLst/>
            </a:prstGeom>
          </p:spPr>
        </p:pic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179FD9CB-BCC8-7373-FD6C-1702C28BD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687965" y="2800746"/>
              <a:ext cx="700181" cy="768492"/>
            </a:xfrm>
            <a:prstGeom prst="rect">
              <a:avLst/>
            </a:prstGeom>
          </p:spPr>
        </p:pic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3E80785-A0D9-2348-0335-1C25D97AC22B}"/>
              </a:ext>
            </a:extLst>
          </p:cNvPr>
          <p:cNvGrpSpPr/>
          <p:nvPr/>
        </p:nvGrpSpPr>
        <p:grpSpPr>
          <a:xfrm>
            <a:off x="6075334" y="2791422"/>
            <a:ext cx="957887" cy="965200"/>
            <a:chOff x="5878590" y="2737850"/>
            <a:chExt cx="957887" cy="965200"/>
          </a:xfrm>
        </p:grpSpPr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305B94AE-B1F6-A852-9CCB-5969C59D41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5878590" y="2737850"/>
              <a:ext cx="957887" cy="965200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1568CF14-DA1A-D499-165C-79C43D08D3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5974300" y="2936025"/>
              <a:ext cx="766466" cy="479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302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DF5F0-5262-5CE9-74F1-354213F03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6A8175-2205-04C9-7F41-BF0328A686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87EC2813-9AEB-D243-DC2D-3CD7F1B80918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FEFCFB-65E9-4756-F7AE-2512C3BEC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B665FB-4FF8-B9F9-7F8A-1EEEA23F1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6</a:t>
            </a:fld>
            <a:endParaRPr lang="de-DE" sz="800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330BA42-B781-AF9C-195F-650EC9B6D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4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967AD-4F8E-BFE9-139E-0C8D1E232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F2A2BB-2C2B-3AA5-8919-322DCB4E91ED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0482C6A0-0618-D417-5E38-749190BCA53E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9E0A74B-153E-2A0C-98A3-6D0112DADA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AA45711-D5BB-5C71-EEBA-E793C4AA866B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5ABB693-786C-5ADC-AC0D-1F6423AEDA0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602EF25-B11A-2A5F-D0B5-3D935C120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7</a:t>
            </a:fld>
            <a:endParaRPr lang="de-DE" sz="80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DABC79F0-99A1-3408-810F-A5F2BC7AFBF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580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963405-1F10-A19F-B884-CCFBD7615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AE9AFC-7EC2-6EF6-EBB7-633C575551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9112596-892F-FF1F-0983-743EFE81DB87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F21A8A2B-7506-CFA2-383D-DDE42DA92B11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3D4EDF3-B64B-59BE-6ED8-B94BEE465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AF5A387-1EB0-3CA0-1034-F5945FF0C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8</a:t>
            </a:fld>
            <a:endParaRPr lang="de-DE" sz="800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79DE5A7-96E5-2CD3-4DB1-CC0FC6258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798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FF0AC7-1B08-3A7D-4063-0EA486E83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CE36DA6-B70F-4775-5F30-373F72C622C3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EBA21CF-E357-7D39-456A-A3BF34EF3D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B83A4DD-69E5-AA4B-5102-55355564E1F4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65B0166-5FFC-04E3-CD85-DB5FE03E2FB8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2AF5645-32E7-7F5B-2DEE-E385DAC43EF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7A08508-668F-23A9-DE48-57F42A3232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9</a:t>
            </a:fld>
            <a:endParaRPr lang="de-DE" sz="80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A1DF1AC3-22B9-289C-9AA1-F11F699E0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65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dbb farben">
      <a:dk1>
        <a:srgbClr val="515151"/>
      </a:dk1>
      <a:lt1>
        <a:srgbClr val="FFFFFF"/>
      </a:lt1>
      <a:dk2>
        <a:srgbClr val="6F6F6F"/>
      </a:dk2>
      <a:lt2>
        <a:srgbClr val="F6FBFD"/>
      </a:lt2>
      <a:accent1>
        <a:srgbClr val="BBE0E3"/>
      </a:accent1>
      <a:accent2>
        <a:srgbClr val="15969C"/>
      </a:accent2>
      <a:accent3>
        <a:srgbClr val="05667F"/>
      </a:accent3>
      <a:accent4>
        <a:srgbClr val="CED7DE"/>
      </a:accent4>
      <a:accent5>
        <a:srgbClr val="C3006A"/>
      </a:accent5>
      <a:accent6>
        <a:srgbClr val="990053"/>
      </a:accent6>
      <a:hlink>
        <a:srgbClr val="C3006A"/>
      </a:hlink>
      <a:folHlink>
        <a:srgbClr val="99005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eranstaltung">
  <a:themeElements>
    <a:clrScheme name="dbb farben">
      <a:dk1>
        <a:srgbClr val="515151"/>
      </a:dk1>
      <a:lt1>
        <a:srgbClr val="FFFFFF"/>
      </a:lt1>
      <a:dk2>
        <a:srgbClr val="6F6F6F"/>
      </a:dk2>
      <a:lt2>
        <a:srgbClr val="F6FBFD"/>
      </a:lt2>
      <a:accent1>
        <a:srgbClr val="BBE0E3"/>
      </a:accent1>
      <a:accent2>
        <a:srgbClr val="15969C"/>
      </a:accent2>
      <a:accent3>
        <a:srgbClr val="05667F"/>
      </a:accent3>
      <a:accent4>
        <a:srgbClr val="CED7DE"/>
      </a:accent4>
      <a:accent5>
        <a:srgbClr val="C3006A"/>
      </a:accent5>
      <a:accent6>
        <a:srgbClr val="990053"/>
      </a:accent6>
      <a:hlink>
        <a:srgbClr val="C3006A"/>
      </a:hlink>
      <a:folHlink>
        <a:srgbClr val="99005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79284A9371AD4EBDF2727F5A3ED72F" ma:contentTypeVersion="15" ma:contentTypeDescription="Ein neues Dokument erstellen." ma:contentTypeScope="" ma:versionID="e7ff59842b72eaeefa3ca77b23c65ff5">
  <xsd:schema xmlns:xsd="http://www.w3.org/2001/XMLSchema" xmlns:xs="http://www.w3.org/2001/XMLSchema" xmlns:p="http://schemas.microsoft.com/office/2006/metadata/properties" xmlns:ns2="94cfcb00-b066-408f-8fdc-14e3aa58d1bd" xmlns:ns3="bf86b23e-4367-4237-acbf-812393c935a6" xmlns:ns4="0514ab58-ccf2-4db1-b338-b70302e68847" targetNamespace="http://schemas.microsoft.com/office/2006/metadata/properties" ma:root="true" ma:fieldsID="25a9423ccd244c3305c13c7879ae70cc" ns2:_="" ns3:_="" ns4:_="">
    <xsd:import namespace="94cfcb00-b066-408f-8fdc-14e3aa58d1bd"/>
    <xsd:import namespace="bf86b23e-4367-4237-acbf-812393c935a6"/>
    <xsd:import namespace="0514ab58-ccf2-4db1-b338-b70302e68847"/>
    <xsd:element name="properties">
      <xsd:complexType>
        <xsd:sequence>
          <xsd:element name="documentManagement">
            <xsd:complexType>
              <xsd:all>
                <xsd:element ref="ns2:Berichtart"/>
                <xsd:element ref="ns3:Jahr" minOccurs="0"/>
                <xsd:element ref="ns3:SharedWithUsers" minOccurs="0"/>
                <xsd:element ref="ns3:F_x00f6_rdermittel" minOccurs="0"/>
                <xsd:element ref="ns3:Controlling_x0020_Bereich" minOccurs="0"/>
                <xsd:element ref="ns4:_dlc_DocIdUrl" minOccurs="0"/>
                <xsd:element ref="ns4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4:_dlc_Doc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fcb00-b066-408f-8fdc-14e3aa58d1bd" elementFormDefault="qualified">
    <xsd:import namespace="http://schemas.microsoft.com/office/2006/documentManagement/types"/>
    <xsd:import namespace="http://schemas.microsoft.com/office/infopath/2007/PartnerControls"/>
    <xsd:element name="Berichtart" ma:index="8" ma:displayName="Berichtsart" ma:format="Dropdown" ma:internalName="Berichtart" ma:readOnly="false">
      <xsd:simpleType>
        <xsd:restriction base="dms:Choice">
          <xsd:enumeration value="Beiträge+Abgaben"/>
          <xsd:enumeration value="Budgetkontrakt"/>
          <xsd:enumeration value="Controlling"/>
          <xsd:enumeration value="Controlling A,P"/>
          <xsd:enumeration value="Controlling B,G"/>
          <xsd:enumeration value="Controlling Q"/>
          <xsd:enumeration value="Controlling übergreifend"/>
          <xsd:enumeration value="Fördermittel"/>
          <xsd:enumeration value="Jahresübergreifend"/>
          <xsd:enumeration value="Kalkulation"/>
          <xsd:enumeration value="Kennzahlenreport"/>
          <xsd:enumeration value="MiFri"/>
          <xsd:enumeration value="Planung Bereiche"/>
          <xsd:enumeration value="SIV A,P"/>
          <xsd:enumeration value="SIV B,G"/>
          <xsd:enumeration value="SIV Q"/>
          <xsd:enumeration value="SIV Sonstige"/>
          <xsd:enumeration value="Sterbegeldversicherung"/>
          <xsd:enumeration value="Steuern"/>
          <xsd:enumeration value="Versicherungen"/>
          <xsd:enumeration value="WiPla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6b23e-4367-4237-acbf-812393c935a6" elementFormDefault="qualified">
    <xsd:import namespace="http://schemas.microsoft.com/office/2006/documentManagement/types"/>
    <xsd:import namespace="http://schemas.microsoft.com/office/infopath/2007/PartnerControls"/>
    <xsd:element name="Jahr" ma:index="9" nillable="true" ma:displayName="Jahr" ma:internalName="Jahr" ma:readOnly="false">
      <xsd:simpleType>
        <xsd:restriction base="dms:Text">
          <xsd:maxLength value="255"/>
        </xsd:restriction>
      </xsd:simpleType>
    </xsd:element>
    <xsd:element name="SharedWithUsers" ma:index="10" nillable="true" ma:displayName="Freigegeben für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F_x00f6_rdermittel" ma:index="11" nillable="true" ma:displayName="Fördermittel/Mittelgeber" ma:format="Dropdown" ma:internalName="F_x00f6_rdermittel" ma:readOnly="false">
      <xsd:simpleType>
        <xsd:restriction base="dms:Choice">
          <xsd:enumeration value="DBB"/>
          <xsd:enumeration value="1. WBG"/>
        </xsd:restriction>
      </xsd:simpleType>
    </xsd:element>
    <xsd:element name="Controlling_x0020_Bereich" ma:index="12" nillable="true" ma:displayName="Controlling Bereich" ma:format="Dropdown" ma:internalName="Controlling_x0020_Bereich" ma:readOnly="false">
      <xsd:simpleType>
        <xsd:restriction base="dms:Choice">
          <xsd:enumeration value="A"/>
          <xsd:enumeration value="B"/>
          <xsd:enumeration value="G"/>
          <xsd:enumeration value="P"/>
          <xsd:enumeration value="Q"/>
          <xsd:enumeration value="übergreifend"/>
        </xsd:restriction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4ab58-ccf2-4db1-b338-b70302e68847" elementFormDefault="qualified">
    <xsd:import namespace="http://schemas.microsoft.com/office/2006/documentManagement/types"/>
    <xsd:import namespace="http://schemas.microsoft.com/office/infopath/2007/PartnerControls"/>
    <xsd:element name="_dlc_DocIdUrl" ma:index="13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19" nillable="true" ma:displayName="Wert der Dokument-ID" ma:description="Der Wert der diesem Element zugewiesenen Dokument-ID." ma:indexed="true" ma:internalName="_dlc_Doc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erichtart xmlns="94cfcb00-b066-408f-8fdc-14e3aa58d1bd">Controlling übergreifend</Berichtart>
    <SharedWithUsers xmlns="bf86b23e-4367-4237-acbf-812393c935a6">
      <UserInfo>
        <DisplayName/>
        <AccountId xsi:nil="true"/>
        <AccountType/>
      </UserInfo>
    </SharedWithUsers>
    <Controlling_x0020_Bereich xmlns="bf86b23e-4367-4237-acbf-812393c935a6" xsi:nil="true"/>
    <Jahr xmlns="bf86b23e-4367-4237-acbf-812393c935a6" xsi:nil="true"/>
    <F_x00f6_rdermittel xmlns="bf86b23e-4367-4237-acbf-812393c935a6" xsi:nil="true"/>
    <_dlc_DocId xmlns="0514ab58-ccf2-4db1-b338-b70302e68847">XMZEMA33JHDP-1809395501-1040</_dlc_DocId>
    <_dlc_DocIdUrl xmlns="0514ab58-ccf2-4db1-b338-b70302e68847">
      <Url>https://dbbakademie.sharepoint.com/sites/unitopDMS_PRD/Finanzmanagement/_layouts/15/DocIdRedir.aspx?ID=XMZEMA33JHDP-1809395501-1040</Url>
      <Description>XMZEMA33JHDP-1809395501-1040</Description>
    </_dlc_DocIdUrl>
  </documentManagement>
</p:properties>
</file>

<file path=customXml/itemProps1.xml><?xml version="1.0" encoding="utf-8"?>
<ds:datastoreItem xmlns:ds="http://schemas.openxmlformats.org/officeDocument/2006/customXml" ds:itemID="{7DF1BD3A-8F56-4022-873A-E93CD78244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cfcb00-b066-408f-8fdc-14e3aa58d1bd"/>
    <ds:schemaRef ds:uri="bf86b23e-4367-4237-acbf-812393c935a6"/>
    <ds:schemaRef ds:uri="0514ab58-ccf2-4db1-b338-b70302e688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EBB635-8268-408A-BA32-73731BB1B6B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6871193-5A92-49A1-B8DF-F55AEFB9804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009FC19-B847-4748-8AE2-0BD53F1D3F21}">
  <ds:schemaRefs>
    <ds:schemaRef ds:uri="http://schemas.microsoft.com/office/infopath/2007/PartnerControls"/>
    <ds:schemaRef ds:uri="http://purl.org/dc/terms/"/>
    <ds:schemaRef ds:uri="0514ab58-ccf2-4db1-b338-b70302e68847"/>
    <ds:schemaRef ds:uri="http://schemas.openxmlformats.org/package/2006/metadata/core-properties"/>
    <ds:schemaRef ds:uri="bf86b23e-4367-4237-acbf-812393c935a6"/>
    <ds:schemaRef ds:uri="http://purl.org/dc/elements/1.1/"/>
    <ds:schemaRef ds:uri="http://schemas.microsoft.com/office/2006/documentManagement/types"/>
    <ds:schemaRef ds:uri="94cfcb00-b066-408f-8fdc-14e3aa58d1bd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202</Words>
  <Application>Microsoft Macintosh PowerPoint</Application>
  <PresentationFormat>Bildschirmpräsentation (4:3)</PresentationFormat>
  <Paragraphs>60</Paragraphs>
  <Slides>24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Calibri</vt:lpstr>
      <vt:lpstr>Office</vt:lpstr>
      <vt:lpstr>Veranstaltung</vt:lpstr>
      <vt:lpstr>Vorstandssitzung</vt:lpstr>
      <vt:lpstr>Titel alternativ</vt:lpstr>
      <vt:lpstr>Headline</vt:lpstr>
      <vt:lpstr>Content </vt:lpstr>
      <vt:lpstr>Gestaltungselemente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Welte, Oliver</dc:creator>
  <cp:lastModifiedBy>nilschristen christen</cp:lastModifiedBy>
  <cp:revision>273</cp:revision>
  <cp:lastPrinted>2024-03-04T12:27:31Z</cp:lastPrinted>
  <dcterms:created xsi:type="dcterms:W3CDTF">2023-11-24T11:42:49Z</dcterms:created>
  <dcterms:modified xsi:type="dcterms:W3CDTF">2026-07-07T11:16:01Z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2023-10-27T00:00:00Z</vt:filetime>
  </property>
  <property fmtid="{D5CDD505-2E9C-101B-9397-08002B2CF9AE}" pid="3" name="Creator">
    <vt:lpwstr>Microsoft® PowerPoint® für Microsoft 365</vt:lpwstr>
  </property>
  <property fmtid="{D5CDD505-2E9C-101B-9397-08002B2CF9AE}" pid="4" name="LastSaved">
    <vt:filetime>2023-11-24T00:00:00Z</vt:filetime>
  </property>
  <property fmtid="{D5CDD505-2E9C-101B-9397-08002B2CF9AE}" pid="5" name="Producer">
    <vt:lpwstr>Microsoft® PowerPoint® für Microsoft 365</vt:lpwstr>
  </property>
  <property fmtid="{D5CDD505-2E9C-101B-9397-08002B2CF9AE}" pid="6" name="ContentTypeId">
    <vt:lpwstr>0x010100B579284A9371AD4EBDF2727F5A3ED72F</vt:lpwstr>
  </property>
  <property fmtid="{D5CDD505-2E9C-101B-9397-08002B2CF9AE}" pid="7" name="_dlc_DocIdItemGuid">
    <vt:lpwstr>a082d4aa-3187-4283-97d5-d6db0853b809</vt:lpwstr>
  </property>
</Properties>
</file>