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5"/>
    <p:sldMasterId id="2147483684" r:id="rId6"/>
  </p:sldMasterIdLst>
  <p:notesMasterIdLst>
    <p:notesMasterId r:id="rId31"/>
  </p:notesMasterIdLst>
  <p:sldIdLst>
    <p:sldId id="2997" r:id="rId7"/>
    <p:sldId id="554" r:id="rId8"/>
    <p:sldId id="2998" r:id="rId9"/>
    <p:sldId id="3004" r:id="rId10"/>
    <p:sldId id="3005" r:id="rId11"/>
    <p:sldId id="3013" r:id="rId12"/>
    <p:sldId id="3014" r:id="rId13"/>
    <p:sldId id="3015" r:id="rId14"/>
    <p:sldId id="3016" r:id="rId15"/>
    <p:sldId id="3018" r:id="rId16"/>
    <p:sldId id="3027" r:id="rId17"/>
    <p:sldId id="3017" r:id="rId18"/>
    <p:sldId id="3019" r:id="rId19"/>
    <p:sldId id="3028" r:id="rId20"/>
    <p:sldId id="3007" r:id="rId21"/>
    <p:sldId id="3020" r:id="rId22"/>
    <p:sldId id="3021" r:id="rId23"/>
    <p:sldId id="3022" r:id="rId24"/>
    <p:sldId id="3023" r:id="rId25"/>
    <p:sldId id="3025" r:id="rId26"/>
    <p:sldId id="3026" r:id="rId27"/>
    <p:sldId id="3024" r:id="rId28"/>
    <p:sldId id="3011" r:id="rId29"/>
    <p:sldId id="3012" r:id="rId30"/>
  </p:sldIdLst>
  <p:sldSz cx="12192000" cy="6858000"/>
  <p:notesSz cx="9928225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08599C-FA4C-F1F3-BA8C-26D2D36FAC06}" name="Lenz, Claudia" initials="CL" userId="S::c.lenz@dbbakademie.de::b26c0ba9-5b01-4e31-8720-33c7e63f76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4E59F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97" autoAdjust="0"/>
    <p:restoredTop sz="80571" autoAdjust="0"/>
  </p:normalViewPr>
  <p:slideViewPr>
    <p:cSldViewPr>
      <p:cViewPr>
        <p:scale>
          <a:sx n="140" d="100"/>
          <a:sy n="140" d="100"/>
        </p:scale>
        <p:origin x="1904" y="45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Beispiel</a:t>
            </a:r>
            <a:r>
              <a:rPr lang="en-US" dirty="0"/>
              <a:t> </a:t>
            </a:r>
            <a:r>
              <a:rPr lang="en-US" dirty="0" err="1"/>
              <a:t>Tortendiagramm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DA-1B48-864F-49AB0C604F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DA-1B48-864F-49AB0C604F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BDA-1B48-864F-49AB0C604FD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BDA-1B48-864F-49AB0C604FD1}"/>
              </c:ext>
            </c:extLst>
          </c:dPt>
          <c:cat>
            <c:strRef>
              <c:f>Tabelle1!$A$2:$A$5</c:f>
              <c:strCache>
                <c:ptCount val="4"/>
                <c:pt idx="0">
                  <c:v>1. Quartal</c:v>
                </c:pt>
                <c:pt idx="1">
                  <c:v>2. Quartal</c:v>
                </c:pt>
                <c:pt idx="2">
                  <c:v>3. Quartal</c:v>
                </c:pt>
                <c:pt idx="3">
                  <c:v>4. Quartal</c:v>
                </c:pt>
              </c:strCache>
            </c:str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5E-E945-914E-CF526849CF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/>
              <a:t>Beispiel Säulendiagramm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FA-B64B-89B4-0824A7BCCE23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FA-B64B-89B4-0824A7BCCE23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FA-B64B-89B4-0824A7BCCE23}"/>
            </c:ext>
          </c:extLst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Datenreihe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Tabelle1!$E$2:$E$3</c:f>
              <c:numCache>
                <c:formatCode>General</c:formatCode>
                <c:ptCount val="2"/>
                <c:pt idx="0">
                  <c:v>1.5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FA-B64B-89B4-0824A7BCCE23}"/>
            </c:ext>
          </c:extLst>
        </c:ser>
        <c:ser>
          <c:idx val="4"/>
          <c:order val="4"/>
          <c:tx>
            <c:strRef>
              <c:f>Tabelle1!$F$1</c:f>
              <c:strCache>
                <c:ptCount val="1"/>
                <c:pt idx="0">
                  <c:v>Datenreihe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Tabelle1!$F$2:$F$3</c:f>
              <c:numCache>
                <c:formatCode>General</c:formatCode>
                <c:ptCount val="2"/>
                <c:pt idx="0">
                  <c:v>2.6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FA-B64B-89B4-0824A7BCCE23}"/>
            </c:ext>
          </c:extLst>
        </c:ser>
        <c:ser>
          <c:idx val="5"/>
          <c:order val="5"/>
          <c:tx>
            <c:strRef>
              <c:f>Tabelle1!$G$1</c:f>
              <c:strCache>
                <c:ptCount val="1"/>
                <c:pt idx="0">
                  <c:v>Datenreihe 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Kategorie 1</c:v>
                </c:pt>
                <c:pt idx="1">
                  <c:v>Kategorie 2</c:v>
                </c:pt>
              </c:strCache>
            </c:strRef>
          </c:cat>
          <c:val>
            <c:numRef>
              <c:f>Tabelle1!$G$2:$G$3</c:f>
              <c:numCache>
                <c:formatCode>General</c:formatCode>
                <c:ptCount val="2"/>
                <c:pt idx="0">
                  <c:v>3.4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FA-B64B-89B4-0824A7BCC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51183"/>
        <c:axId val="26052895"/>
      </c:barChart>
      <c:catAx>
        <c:axId val="2605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6052895"/>
        <c:crosses val="autoZero"/>
        <c:auto val="1"/>
        <c:lblAlgn val="ctr"/>
        <c:lblOffset val="100"/>
        <c:noMultiLvlLbl val="0"/>
      </c:catAx>
      <c:valAx>
        <c:axId val="26052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6051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4271" y="0"/>
            <a:ext cx="4302231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7BECC-9496-45C1-9816-A9961363D749}" type="datetimeFigureOut">
              <a:rPr lang="de-DE" smtClean="0"/>
              <a:t>07.07.26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823" y="3271382"/>
            <a:ext cx="794258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302231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4271" y="6456219"/>
            <a:ext cx="4302231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17197-DF44-4BA7-816C-C702D05AC7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0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7892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9110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181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6268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431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217197-DF44-4BA7-816C-C702D05AC7CE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424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9C289A7C-4159-5D90-6F41-389AB2A31C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632452"/>
            <a:ext cx="12192000" cy="422554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25889" y="1173344"/>
            <a:ext cx="10726239" cy="430887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7" y="1752600"/>
            <a:ext cx="10726240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887" y="2353018"/>
            <a:ext cx="10726240" cy="161583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Datum / © Name des Autors</a:t>
            </a:r>
          </a:p>
        </p:txBody>
      </p:sp>
    </p:spTree>
    <p:extLst>
      <p:ext uri="{BB962C8B-B14F-4D97-AF65-F5344CB8AC3E}">
        <p14:creationId xmlns:p14="http://schemas.microsoft.com/office/powerpoint/2010/main" val="277045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59" name="Holder 5">
            <a:extLst>
              <a:ext uri="{FF2B5EF4-FFF2-40B4-BE49-F238E27FC236}">
                <a16:creationId xmlns:a16="http://schemas.microsoft.com/office/drawing/2014/main" id="{10E4D796-B942-759C-1720-D4A059905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Holder 6">
            <a:extLst>
              <a:ext uri="{FF2B5EF4-FFF2-40B4-BE49-F238E27FC236}">
                <a16:creationId xmlns:a16="http://schemas.microsoft.com/office/drawing/2014/main" id="{4861D758-B096-1B4E-7464-1447A8D57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61" name="Fußzeilenplatzhalter 22">
            <a:extLst>
              <a:ext uri="{FF2B5EF4-FFF2-40B4-BE49-F238E27FC236}">
                <a16:creationId xmlns:a16="http://schemas.microsoft.com/office/drawing/2014/main" id="{8543471B-463A-7983-7306-358322B9F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12233732-3099-F7CD-BCD6-BAEFE4C9D3A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8272" y="2113414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0A13B66A-3EA4-42C3-0FF7-2007E4230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8272" y="1828801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18085BCD-F12A-BD35-EBF4-066C9B947C24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62071" y="2113414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89EBA7DD-664E-F1BC-2746-CD0326FC5BA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62071" y="1828801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Inhaltsplatzhalter 9">
            <a:extLst>
              <a:ext uri="{FF2B5EF4-FFF2-40B4-BE49-F238E27FC236}">
                <a16:creationId xmlns:a16="http://schemas.microsoft.com/office/drawing/2014/main" id="{5EE87413-59D7-91DE-C07E-163E28F9621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95871" y="2113414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590E81F3-FBD1-3E0A-E709-6ED7E02C0CC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95871" y="1828801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Inhaltsplatzhalter 9">
            <a:extLst>
              <a:ext uri="{FF2B5EF4-FFF2-40B4-BE49-F238E27FC236}">
                <a16:creationId xmlns:a16="http://schemas.microsoft.com/office/drawing/2014/main" id="{62FBC931-CB7F-9914-1BE4-4427F482585E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8272" y="4524460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9815263A-DFEE-485E-2F0A-2BE90AECBD2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8272" y="4239847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Inhaltsplatzhalter 9">
            <a:extLst>
              <a:ext uri="{FF2B5EF4-FFF2-40B4-BE49-F238E27FC236}">
                <a16:creationId xmlns:a16="http://schemas.microsoft.com/office/drawing/2014/main" id="{2BBCEB89-50AD-289D-201B-805C6B85255D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362071" y="4524460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7857DAD0-E3C2-DEDF-099A-2E188F1EB83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362071" y="4239847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Inhaltsplatzhalter 9">
            <a:extLst>
              <a:ext uri="{FF2B5EF4-FFF2-40B4-BE49-F238E27FC236}">
                <a16:creationId xmlns:a16="http://schemas.microsoft.com/office/drawing/2014/main" id="{C309425A-0D81-4D78-D6E9-484B9C6A76E1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095871" y="4524460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1F29CE17-91BB-92B1-B0AF-2F9F183B9F9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095871" y="4239847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88623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Six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59" name="Holder 5">
            <a:extLst>
              <a:ext uri="{FF2B5EF4-FFF2-40B4-BE49-F238E27FC236}">
                <a16:creationId xmlns:a16="http://schemas.microsoft.com/office/drawing/2014/main" id="{10E4D796-B942-759C-1720-D4A059905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Holder 6">
            <a:extLst>
              <a:ext uri="{FF2B5EF4-FFF2-40B4-BE49-F238E27FC236}">
                <a16:creationId xmlns:a16="http://schemas.microsoft.com/office/drawing/2014/main" id="{4861D758-B096-1B4E-7464-1447A8D57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61" name="Fußzeilenplatzhalter 22">
            <a:extLst>
              <a:ext uri="{FF2B5EF4-FFF2-40B4-BE49-F238E27FC236}">
                <a16:creationId xmlns:a16="http://schemas.microsoft.com/office/drawing/2014/main" id="{8543471B-463A-7983-7306-358322B9F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AA3C8FB6-BF99-D296-CE01-EC0B5F5B326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8272" y="2113414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4852F67A-07FC-1864-B67B-563D2123D8F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8272" y="1828801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ED454999-68B2-D8B6-82A7-F92629200D1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62071" y="2113414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3C52DD19-A4C9-7443-508E-C7C182C1D32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62071" y="1828801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Inhaltsplatzhalter 9">
            <a:extLst>
              <a:ext uri="{FF2B5EF4-FFF2-40B4-BE49-F238E27FC236}">
                <a16:creationId xmlns:a16="http://schemas.microsoft.com/office/drawing/2014/main" id="{D47BA457-BE82-6D2D-411B-FF8DF656063F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95871" y="2113414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C92E9A7B-8E9B-4C35-2D85-0E75879BC51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95871" y="1828801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Inhaltsplatzhalter 9">
            <a:extLst>
              <a:ext uri="{FF2B5EF4-FFF2-40B4-BE49-F238E27FC236}">
                <a16:creationId xmlns:a16="http://schemas.microsoft.com/office/drawing/2014/main" id="{8BCFCA97-B207-D996-DDA4-6444F2EBA004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628272" y="4524460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00FB3059-0282-5188-CAEB-ACEEE5D5AC0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8272" y="4239847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Inhaltsplatzhalter 9">
            <a:extLst>
              <a:ext uri="{FF2B5EF4-FFF2-40B4-BE49-F238E27FC236}">
                <a16:creationId xmlns:a16="http://schemas.microsoft.com/office/drawing/2014/main" id="{A1DD8859-7DFE-495F-B88B-E66AB90FDEAA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4362071" y="4524460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133356F2-78F9-EF2A-FD31-FD42D342911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362071" y="4239847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Inhaltsplatzhalter 9">
            <a:extLst>
              <a:ext uri="{FF2B5EF4-FFF2-40B4-BE49-F238E27FC236}">
                <a16:creationId xmlns:a16="http://schemas.microsoft.com/office/drawing/2014/main" id="{97ED69D8-D89F-1AC7-A0B9-476380B1CC28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095871" y="4524460"/>
            <a:ext cx="3486528" cy="1925186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ED492407-FF35-0FC2-FC1F-32881F4DE40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095871" y="4239847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46857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219203" y="1287886"/>
            <a:ext cx="10126315" cy="426721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219201" y="1947866"/>
            <a:ext cx="10126316" cy="22860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219201" y="2278380"/>
            <a:ext cx="10126316" cy="160021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3808EB6-5400-2B2F-0B20-47425F2A06B7}"/>
              </a:ext>
            </a:extLst>
          </p:cNvPr>
          <p:cNvSpPr txBox="1"/>
          <p:nvPr userDrawn="1"/>
        </p:nvSpPr>
        <p:spPr>
          <a:xfrm>
            <a:off x="1219201" y="692924"/>
            <a:ext cx="7179916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HERZLICH WILLKOMMEN</a:t>
            </a:r>
          </a:p>
        </p:txBody>
      </p:sp>
      <p:sp>
        <p:nvSpPr>
          <p:cNvPr id="6" name="Bildplatzhalter 4">
            <a:extLst>
              <a:ext uri="{FF2B5EF4-FFF2-40B4-BE49-F238E27FC236}">
                <a16:creationId xmlns:a16="http://schemas.microsoft.com/office/drawing/2014/main" id="{1CC1EC1E-4968-73D8-F2C7-47F0C1B0C8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632452"/>
            <a:ext cx="12192000" cy="42255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9B0D99-08AA-01A0-5F68-67D0270471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200" y="772627"/>
            <a:ext cx="521699" cy="16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163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Titelfolie mit Empfehlu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g object 19"/>
          <p:cNvSpPr/>
          <p:nvPr/>
        </p:nvSpPr>
        <p:spPr>
          <a:xfrm>
            <a:off x="7213600" y="0"/>
            <a:ext cx="4978400" cy="6858000"/>
          </a:xfrm>
          <a:custGeom>
            <a:avLst/>
            <a:gdLst/>
            <a:ahLst/>
            <a:cxnLst/>
            <a:rect l="l" t="t" r="r" b="b"/>
            <a:pathLst>
              <a:path w="6131559" h="1510664">
                <a:moveTo>
                  <a:pt x="0" y="1510283"/>
                </a:moveTo>
                <a:lnTo>
                  <a:pt x="6131052" y="1510283"/>
                </a:lnTo>
                <a:lnTo>
                  <a:pt x="6131052" y="0"/>
                </a:lnTo>
                <a:lnTo>
                  <a:pt x="0" y="0"/>
                </a:lnTo>
                <a:lnTo>
                  <a:pt x="0" y="1510283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295401" y="2308020"/>
            <a:ext cx="5151864" cy="430887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3281B32-BAA6-B102-9E41-7EBC3B4F4FA2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295400" y="3583999"/>
            <a:ext cx="5151864" cy="230832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2E8E08F-9849-F090-53CA-93F4DBC0AB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5400" y="3966260"/>
            <a:ext cx="5151864" cy="161583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13600" y="0"/>
            <a:ext cx="4978400" cy="33528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C86519B-C29E-1227-3501-D8954E9BA527}"/>
              </a:ext>
            </a:extLst>
          </p:cNvPr>
          <p:cNvSpPr txBox="1"/>
          <p:nvPr userDrawn="1"/>
        </p:nvSpPr>
        <p:spPr>
          <a:xfrm>
            <a:off x="9013974" y="6217612"/>
            <a:ext cx="21598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tx1"/>
                </a:solidFill>
              </a:rPr>
              <a:t>dbbakademie.de 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60CAA56-4CD9-5838-7A79-FEE4740C49F9}"/>
              </a:ext>
            </a:extLst>
          </p:cNvPr>
          <p:cNvSpPr txBox="1"/>
          <p:nvPr userDrawn="1"/>
        </p:nvSpPr>
        <p:spPr>
          <a:xfrm>
            <a:off x="8217899" y="3888451"/>
            <a:ext cx="3346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/>
                </a:solidFill>
              </a:rPr>
              <a:t>Unser Wissen. Dein Erfolg.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18C7BCC9-1E86-9AB7-27B5-CD95E853937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696201" y="4475965"/>
            <a:ext cx="3886200" cy="106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73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 geht’s los!</a:t>
            </a:r>
          </a:p>
          <a:p>
            <a:pPr algn="l">
              <a:lnSpc>
                <a:spcPct val="100000"/>
              </a:lnSpc>
            </a:pP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den kommenden Veranstaltungen stöbern und Kurse entdecken, die begeistern und weiterbringen. </a:t>
            </a:r>
            <a:b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 Angebot erkunden!!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A3DF562F-2D65-7A04-FBC2-D0F8FC5621A4}"/>
              </a:ext>
            </a:extLst>
          </p:cNvPr>
          <p:cNvSpPr txBox="1"/>
          <p:nvPr userDrawn="1"/>
        </p:nvSpPr>
        <p:spPr>
          <a:xfrm>
            <a:off x="1260062" y="1633512"/>
            <a:ext cx="518720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HERZLICH WILLKOMMEN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548CA21-EDC4-392C-6D34-E30A01DE38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200" y="1734624"/>
            <a:ext cx="521699" cy="167107"/>
          </a:xfrm>
          <a:prstGeom prst="rect">
            <a:avLst/>
          </a:prstGeom>
        </p:spPr>
      </p:pic>
      <p:pic>
        <p:nvPicPr>
          <p:cNvPr id="5" name="bg object 17">
            <a:extLst>
              <a:ext uri="{FF2B5EF4-FFF2-40B4-BE49-F238E27FC236}">
                <a16:creationId xmlns:a16="http://schemas.microsoft.com/office/drawing/2014/main" id="{2516C0B1-1AB8-A10C-CA88-64085A73F0C4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21200" y="258743"/>
            <a:ext cx="1623562" cy="49461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F581EE4-B140-FF3B-04CE-A212ECC80A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96200" y="3975800"/>
            <a:ext cx="521699" cy="167107"/>
          </a:xfrm>
          <a:prstGeom prst="rect">
            <a:avLst/>
          </a:prstGeom>
        </p:spPr>
      </p:pic>
      <p:sp>
        <p:nvSpPr>
          <p:cNvPr id="15" name="Bildplatzhalter 6">
            <a:extLst>
              <a:ext uri="{FF2B5EF4-FFF2-40B4-BE49-F238E27FC236}">
                <a16:creationId xmlns:a16="http://schemas.microsoft.com/office/drawing/2014/main" id="{15512330-E06A-4A31-181D-B090B9091820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689226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1354690B-C57F-DE86-F0CB-EB0374162C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8610600" y="6287356"/>
            <a:ext cx="356972" cy="11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10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Zwischen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219203" y="1287886"/>
            <a:ext cx="10126315" cy="426721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219201" y="1947866"/>
            <a:ext cx="10126316" cy="22860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219201" y="2278380"/>
            <a:ext cx="10126316" cy="160021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3AE18263-1AAB-7EB7-CC0E-DD9764060B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9200" y="741729"/>
            <a:ext cx="5994400" cy="276999"/>
          </a:xfrm>
        </p:spPr>
        <p:txBody>
          <a:bodyPr/>
          <a:lstStyle/>
          <a:p>
            <a:pPr lvl="0"/>
            <a:r>
              <a:rPr lang="de-DE" dirty="0"/>
              <a:t>PROGRAMMTEIL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D328150-6901-4E86-699F-93D578B6FB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200" y="772627"/>
            <a:ext cx="521699" cy="167107"/>
          </a:xfrm>
          <a:prstGeom prst="rect">
            <a:avLst/>
          </a:prstGeom>
        </p:spPr>
      </p:pic>
      <p:sp>
        <p:nvSpPr>
          <p:cNvPr id="6" name="Bildplatzhalter 4">
            <a:extLst>
              <a:ext uri="{FF2B5EF4-FFF2-40B4-BE49-F238E27FC236}">
                <a16:creationId xmlns:a16="http://schemas.microsoft.com/office/drawing/2014/main" id="{A5C70F04-81A1-8E0F-E7AF-818FDA2FD1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632452"/>
            <a:ext cx="12192000" cy="422554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89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Zwischenfolie mit Empfehlu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263933" y="2308020"/>
            <a:ext cx="5151864" cy="430887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Veranstaltungsthema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3281B32-BAA6-B102-9E41-7EBC3B4F4FA2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263932" y="3583999"/>
            <a:ext cx="5151864" cy="230832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 Anrede Vorname Name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2E8E08F-9849-F090-53CA-93F4DBC0AB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3932" y="3966260"/>
            <a:ext cx="5151864" cy="161583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Profession / Titel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0F9831AA-D08B-D59F-2B98-2815861EEF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5342" y="1655766"/>
            <a:ext cx="5200455" cy="276999"/>
          </a:xfrm>
        </p:spPr>
        <p:txBody>
          <a:bodyPr/>
          <a:lstStyle/>
          <a:p>
            <a:pPr lvl="0"/>
            <a:r>
              <a:rPr lang="de-DE" dirty="0"/>
              <a:t>PROGRAMMTEIL</a:t>
            </a:r>
          </a:p>
        </p:txBody>
      </p:sp>
      <p:pic>
        <p:nvPicPr>
          <p:cNvPr id="4" name="bg object 17">
            <a:extLst>
              <a:ext uri="{FF2B5EF4-FFF2-40B4-BE49-F238E27FC236}">
                <a16:creationId xmlns:a16="http://schemas.microsoft.com/office/drawing/2014/main" id="{1C50F20A-984E-573E-38CB-0ACFC70863F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1200" y="258743"/>
            <a:ext cx="1623562" cy="49461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A6151E7-5112-AF7B-DEE4-EA23D1AB17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734624"/>
            <a:ext cx="521699" cy="167107"/>
          </a:xfrm>
          <a:prstGeom prst="rect">
            <a:avLst/>
          </a:prstGeom>
        </p:spPr>
      </p:pic>
      <p:sp>
        <p:nvSpPr>
          <p:cNvPr id="15" name="bg object 19">
            <a:extLst>
              <a:ext uri="{FF2B5EF4-FFF2-40B4-BE49-F238E27FC236}">
                <a16:creationId xmlns:a16="http://schemas.microsoft.com/office/drawing/2014/main" id="{D5F26A2C-C810-5FFA-2CAE-CE4557BD114A}"/>
              </a:ext>
            </a:extLst>
          </p:cNvPr>
          <p:cNvSpPr/>
          <p:nvPr userDrawn="1"/>
        </p:nvSpPr>
        <p:spPr>
          <a:xfrm>
            <a:off x="7213600" y="0"/>
            <a:ext cx="4978400" cy="6858000"/>
          </a:xfrm>
          <a:custGeom>
            <a:avLst/>
            <a:gdLst/>
            <a:ahLst/>
            <a:cxnLst/>
            <a:rect l="l" t="t" r="r" b="b"/>
            <a:pathLst>
              <a:path w="6131559" h="1510664">
                <a:moveTo>
                  <a:pt x="0" y="1510283"/>
                </a:moveTo>
                <a:lnTo>
                  <a:pt x="6131052" y="1510283"/>
                </a:lnTo>
                <a:lnTo>
                  <a:pt x="6131052" y="0"/>
                </a:lnTo>
                <a:lnTo>
                  <a:pt x="0" y="0"/>
                </a:lnTo>
                <a:lnTo>
                  <a:pt x="0" y="1510283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ildplatzhalter 16">
            <a:extLst>
              <a:ext uri="{FF2B5EF4-FFF2-40B4-BE49-F238E27FC236}">
                <a16:creationId xmlns:a16="http://schemas.microsoft.com/office/drawing/2014/main" id="{284A607C-9AD1-AFE7-0ACF-637C176E00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13600" y="0"/>
            <a:ext cx="4978400" cy="33528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88FEA36-D085-7428-6836-7E7010FCCE85}"/>
              </a:ext>
            </a:extLst>
          </p:cNvPr>
          <p:cNvSpPr txBox="1"/>
          <p:nvPr userDrawn="1"/>
        </p:nvSpPr>
        <p:spPr>
          <a:xfrm>
            <a:off x="9013974" y="6217612"/>
            <a:ext cx="21598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tx1"/>
                </a:solidFill>
              </a:rPr>
              <a:t>dbbakademie.de 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2CF3BBD-6629-C6BA-566A-AB4F0335C60E}"/>
              </a:ext>
            </a:extLst>
          </p:cNvPr>
          <p:cNvSpPr txBox="1"/>
          <p:nvPr userDrawn="1"/>
        </p:nvSpPr>
        <p:spPr>
          <a:xfrm>
            <a:off x="8217899" y="3888451"/>
            <a:ext cx="3346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/>
                </a:solidFill>
              </a:rPr>
              <a:t>Unser Wissen. Dein Erfolg.</a:t>
            </a:r>
          </a:p>
        </p:txBody>
      </p:sp>
      <p:sp>
        <p:nvSpPr>
          <p:cNvPr id="22" name="Textplatzhalter 2">
            <a:extLst>
              <a:ext uri="{FF2B5EF4-FFF2-40B4-BE49-F238E27FC236}">
                <a16:creationId xmlns:a16="http://schemas.microsoft.com/office/drawing/2014/main" id="{4058D90B-708D-5048-36D1-B8F6F75F7EF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696201" y="4475965"/>
            <a:ext cx="3886200" cy="106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0073"/>
              </a:buClr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Gleich geht’s los!</a:t>
            </a:r>
          </a:p>
          <a:p>
            <a:pPr algn="l">
              <a:lnSpc>
                <a:spcPct val="100000"/>
              </a:lnSpc>
            </a:pPr>
            <a: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den kommenden Veranstaltungen stöbern und Kurse entdecken, die begeistern und weiterbringen. </a:t>
            </a:r>
            <a:br>
              <a:rPr lang="de-DE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 Angebot erkunden!!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E7372709-BA40-168D-6BF0-5595CC211C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6200" y="3975800"/>
            <a:ext cx="521699" cy="167107"/>
          </a:xfrm>
          <a:prstGeom prst="rect">
            <a:avLst/>
          </a:prstGeom>
        </p:spPr>
      </p:pic>
      <p:sp>
        <p:nvSpPr>
          <p:cNvPr id="24" name="Bildplatzhalter 6">
            <a:extLst>
              <a:ext uri="{FF2B5EF4-FFF2-40B4-BE49-F238E27FC236}">
                <a16:creationId xmlns:a16="http://schemas.microsoft.com/office/drawing/2014/main" id="{A0F9F643-B70F-9AF7-6F4A-6D24DFC0FD2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689226" y="5779259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EB949EA0-E30C-8A90-A795-4C0C6BCC37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610600" y="6287356"/>
            <a:ext cx="356972" cy="11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85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PopUp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6" name="Bildplatzhalter 20">
            <a:extLst>
              <a:ext uri="{FF2B5EF4-FFF2-40B4-BE49-F238E27FC236}">
                <a16:creationId xmlns:a16="http://schemas.microsoft.com/office/drawing/2014/main" id="{1621C069-DF5F-FEBE-BB01-2BCA48DD2A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8171" y="1659020"/>
            <a:ext cx="5264837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8" name="Bildplatzhalter 20">
            <a:extLst>
              <a:ext uri="{FF2B5EF4-FFF2-40B4-BE49-F238E27FC236}">
                <a16:creationId xmlns:a16="http://schemas.microsoft.com/office/drawing/2014/main" id="{D3DB54AC-AD8A-C2E6-BB04-BD6E983CD38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16463" y="1659020"/>
            <a:ext cx="5264837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4" name="Rechteck: obere Ecken abgerundet 2">
            <a:extLst>
              <a:ext uri="{FF2B5EF4-FFF2-40B4-BE49-F238E27FC236}">
                <a16:creationId xmlns:a16="http://schemas.microsoft.com/office/drawing/2014/main" id="{C35314F2-660E-CDA1-7610-63F58146E9E9}"/>
              </a:ext>
            </a:extLst>
          </p:cNvPr>
          <p:cNvSpPr/>
          <p:nvPr userDrawn="1"/>
        </p:nvSpPr>
        <p:spPr bwMode="auto">
          <a:xfrm rot="10800000">
            <a:off x="606904" y="3653919"/>
            <a:ext cx="5264836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08E160F-6913-8CE7-ED40-F52EE0485017}"/>
              </a:ext>
            </a:extLst>
          </p:cNvPr>
          <p:cNvSpPr txBox="1"/>
          <p:nvPr userDrawn="1"/>
        </p:nvSpPr>
        <p:spPr>
          <a:xfrm>
            <a:off x="2213891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4DF6B79-C6E3-1187-155C-7DA133424A9E}"/>
              </a:ext>
            </a:extLst>
          </p:cNvPr>
          <p:cNvSpPr txBox="1"/>
          <p:nvPr userDrawn="1"/>
        </p:nvSpPr>
        <p:spPr>
          <a:xfrm>
            <a:off x="1447849" y="3839705"/>
            <a:ext cx="3886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F850E2DA-550C-72BD-6D0C-993FDDE9AE0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8673" y="4568337"/>
            <a:ext cx="4704867" cy="198605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25" name="Textplatzhalter 25">
            <a:extLst>
              <a:ext uri="{FF2B5EF4-FFF2-40B4-BE49-F238E27FC236}">
                <a16:creationId xmlns:a16="http://schemas.microsoft.com/office/drawing/2014/main" id="{478DE806-7D80-D53F-B2B3-489076C405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7733" y="4901932"/>
            <a:ext cx="4704867" cy="804581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75BFA9D-E27E-6881-4CC7-8B79756D1B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787552" y="6345052"/>
            <a:ext cx="356972" cy="114343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5EEE98CE-B98A-F44A-4BEA-86F66516E0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1327" y="3961297"/>
            <a:ext cx="521699" cy="167107"/>
          </a:xfrm>
          <a:prstGeom prst="rect">
            <a:avLst/>
          </a:prstGeom>
        </p:spPr>
      </p:pic>
      <p:sp>
        <p:nvSpPr>
          <p:cNvPr id="28" name="Bildplatzhalter 6">
            <a:extLst>
              <a:ext uri="{FF2B5EF4-FFF2-40B4-BE49-F238E27FC236}">
                <a16:creationId xmlns:a16="http://schemas.microsoft.com/office/drawing/2014/main" id="{73A94DA3-9261-AA2D-5E17-9BF8C9F3222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66178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29" name="Rechteck: obere Ecken abgerundet 2">
            <a:extLst>
              <a:ext uri="{FF2B5EF4-FFF2-40B4-BE49-F238E27FC236}">
                <a16:creationId xmlns:a16="http://schemas.microsoft.com/office/drawing/2014/main" id="{8F109B0F-A3FF-1F3D-BCBA-D3A16566343C}"/>
              </a:ext>
            </a:extLst>
          </p:cNvPr>
          <p:cNvSpPr/>
          <p:nvPr userDrawn="1"/>
        </p:nvSpPr>
        <p:spPr bwMode="auto">
          <a:xfrm rot="10800000">
            <a:off x="6309872" y="3653919"/>
            <a:ext cx="5264836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F6995A00-D789-CF49-DF98-F3840BC75EFF}"/>
              </a:ext>
            </a:extLst>
          </p:cNvPr>
          <p:cNvSpPr txBox="1"/>
          <p:nvPr userDrawn="1"/>
        </p:nvSpPr>
        <p:spPr>
          <a:xfrm>
            <a:off x="7916859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959CA6C7-9346-4DCF-7E63-1367CC33EF1C}"/>
              </a:ext>
            </a:extLst>
          </p:cNvPr>
          <p:cNvSpPr txBox="1"/>
          <p:nvPr userDrawn="1"/>
        </p:nvSpPr>
        <p:spPr>
          <a:xfrm>
            <a:off x="7150817" y="3839705"/>
            <a:ext cx="3886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32" name="Textplatzhalter 23">
            <a:extLst>
              <a:ext uri="{FF2B5EF4-FFF2-40B4-BE49-F238E27FC236}">
                <a16:creationId xmlns:a16="http://schemas.microsoft.com/office/drawing/2014/main" id="{F42564ED-F2B3-2463-54CB-C594F2040D9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1641" y="4568337"/>
            <a:ext cx="4704867" cy="198605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33" name="Textplatzhalter 25">
            <a:extLst>
              <a:ext uri="{FF2B5EF4-FFF2-40B4-BE49-F238E27FC236}">
                <a16:creationId xmlns:a16="http://schemas.microsoft.com/office/drawing/2014/main" id="{19C0425B-7D33-2D73-1233-8EBDCBF2163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0701" y="4901932"/>
            <a:ext cx="4704867" cy="804581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8ADA4A60-429F-FDA8-3C1D-81028F136B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490520" y="6345052"/>
            <a:ext cx="356972" cy="11434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39161755-206C-C109-41C9-DFBBC24D09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54295" y="3961297"/>
            <a:ext cx="521699" cy="167107"/>
          </a:xfrm>
          <a:prstGeom prst="rect">
            <a:avLst/>
          </a:prstGeom>
        </p:spPr>
      </p:pic>
      <p:sp>
        <p:nvSpPr>
          <p:cNvPr id="36" name="Bildplatzhalter 6">
            <a:extLst>
              <a:ext uri="{FF2B5EF4-FFF2-40B4-BE49-F238E27FC236}">
                <a16:creationId xmlns:a16="http://schemas.microsoft.com/office/drawing/2014/main" id="{19743BA4-5D6B-6E66-B932-C858D62E5F85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569146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</p:spTree>
    <p:extLst>
      <p:ext uri="{BB962C8B-B14F-4D97-AF65-F5344CB8AC3E}">
        <p14:creationId xmlns:p14="http://schemas.microsoft.com/office/powerpoint/2010/main" val="2885108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 – PopUp 2x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Bildplatzhalter 20">
            <a:extLst>
              <a:ext uri="{FF2B5EF4-FFF2-40B4-BE49-F238E27FC236}">
                <a16:creationId xmlns:a16="http://schemas.microsoft.com/office/drawing/2014/main" id="{FCCACF47-E420-4573-6390-4032F772B4F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8171" y="1659020"/>
            <a:ext cx="5264837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Bildplatzhalter 20">
            <a:extLst>
              <a:ext uri="{FF2B5EF4-FFF2-40B4-BE49-F238E27FC236}">
                <a16:creationId xmlns:a16="http://schemas.microsoft.com/office/drawing/2014/main" id="{0AE39C04-90A1-D94D-673D-E86A36E3B65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16463" y="1659020"/>
            <a:ext cx="5264837" cy="1994899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9" name="Rechteck: obere Ecken abgerundet 2">
            <a:extLst>
              <a:ext uri="{FF2B5EF4-FFF2-40B4-BE49-F238E27FC236}">
                <a16:creationId xmlns:a16="http://schemas.microsoft.com/office/drawing/2014/main" id="{32726A46-31FD-5DC3-5D08-9C57129FDE5E}"/>
              </a:ext>
            </a:extLst>
          </p:cNvPr>
          <p:cNvSpPr/>
          <p:nvPr userDrawn="1"/>
        </p:nvSpPr>
        <p:spPr bwMode="auto">
          <a:xfrm rot="10800000">
            <a:off x="606904" y="3653919"/>
            <a:ext cx="5264836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B4B9179A-88B8-C540-2640-206CA0118CBC}"/>
              </a:ext>
            </a:extLst>
          </p:cNvPr>
          <p:cNvSpPr txBox="1"/>
          <p:nvPr userDrawn="1"/>
        </p:nvSpPr>
        <p:spPr>
          <a:xfrm>
            <a:off x="2213891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>
                <a:solidFill>
                  <a:schemeClr val="bg1"/>
                </a:solidFill>
              </a:rPr>
              <a:t>dbbakademie.de 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582E7CC0-0929-6DAE-1007-4FF80786FC4E}"/>
              </a:ext>
            </a:extLst>
          </p:cNvPr>
          <p:cNvSpPr txBox="1"/>
          <p:nvPr userDrawn="1"/>
        </p:nvSpPr>
        <p:spPr>
          <a:xfrm>
            <a:off x="1447849" y="3839705"/>
            <a:ext cx="3886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32" name="Textplatzhalter 23">
            <a:extLst>
              <a:ext uri="{FF2B5EF4-FFF2-40B4-BE49-F238E27FC236}">
                <a16:creationId xmlns:a16="http://schemas.microsoft.com/office/drawing/2014/main" id="{E204F81C-9B1C-A9CD-955C-09619E34E8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8673" y="4606084"/>
            <a:ext cx="4704867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33" name="Textplatzhalter 25">
            <a:extLst>
              <a:ext uri="{FF2B5EF4-FFF2-40B4-BE49-F238E27FC236}">
                <a16:creationId xmlns:a16="http://schemas.microsoft.com/office/drawing/2014/main" id="{87F36FAD-E289-357C-EC19-72CF25D1056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7733" y="4901932"/>
            <a:ext cx="4704867" cy="842329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5E53E396-5A5B-6E3C-FF24-1A43C04180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787552" y="6345052"/>
            <a:ext cx="356972" cy="11434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FC2BDA9D-0489-40B4-925B-752BEBBA9A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1327" y="3961297"/>
            <a:ext cx="521699" cy="167107"/>
          </a:xfrm>
          <a:prstGeom prst="rect">
            <a:avLst/>
          </a:prstGeom>
        </p:spPr>
      </p:pic>
      <p:sp>
        <p:nvSpPr>
          <p:cNvPr id="36" name="Bildplatzhalter 6">
            <a:extLst>
              <a:ext uri="{FF2B5EF4-FFF2-40B4-BE49-F238E27FC236}">
                <a16:creationId xmlns:a16="http://schemas.microsoft.com/office/drawing/2014/main" id="{806726B1-D989-ED57-DD5A-3686991348FE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66178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54" name="Rechteck: obere Ecken abgerundet 2">
            <a:extLst>
              <a:ext uri="{FF2B5EF4-FFF2-40B4-BE49-F238E27FC236}">
                <a16:creationId xmlns:a16="http://schemas.microsoft.com/office/drawing/2014/main" id="{6AB0CD80-6084-5BA5-CADA-426BB7A36C62}"/>
              </a:ext>
            </a:extLst>
          </p:cNvPr>
          <p:cNvSpPr/>
          <p:nvPr userDrawn="1"/>
        </p:nvSpPr>
        <p:spPr bwMode="auto">
          <a:xfrm rot="10800000">
            <a:off x="6314976" y="3653919"/>
            <a:ext cx="5264836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0A3A2B0C-806C-8D7D-33AD-F27BD73A0C6F}"/>
              </a:ext>
            </a:extLst>
          </p:cNvPr>
          <p:cNvSpPr txBox="1"/>
          <p:nvPr userDrawn="1"/>
        </p:nvSpPr>
        <p:spPr>
          <a:xfrm>
            <a:off x="7921963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>
                <a:solidFill>
                  <a:schemeClr val="bg1"/>
                </a:solidFill>
              </a:rPr>
              <a:t>dbbakademie.de 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8888AD30-6F64-9AB0-6655-BB6C0A63C8C8}"/>
              </a:ext>
            </a:extLst>
          </p:cNvPr>
          <p:cNvSpPr txBox="1"/>
          <p:nvPr userDrawn="1"/>
        </p:nvSpPr>
        <p:spPr>
          <a:xfrm>
            <a:off x="7155921" y="3839705"/>
            <a:ext cx="3886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60" name="Textplatzhalter 23">
            <a:extLst>
              <a:ext uri="{FF2B5EF4-FFF2-40B4-BE49-F238E27FC236}">
                <a16:creationId xmlns:a16="http://schemas.microsoft.com/office/drawing/2014/main" id="{C8334C7D-8469-AB89-7E47-BDB8BCCA1D6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6745" y="4606084"/>
            <a:ext cx="4704867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61" name="Textplatzhalter 25">
            <a:extLst>
              <a:ext uri="{FF2B5EF4-FFF2-40B4-BE49-F238E27FC236}">
                <a16:creationId xmlns:a16="http://schemas.microsoft.com/office/drawing/2014/main" id="{6A8BF41C-3662-C2C7-5582-C6A32001DC4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5805" y="4901932"/>
            <a:ext cx="4704867" cy="842329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pic>
        <p:nvPicPr>
          <p:cNvPr id="62" name="Grafik 61">
            <a:extLst>
              <a:ext uri="{FF2B5EF4-FFF2-40B4-BE49-F238E27FC236}">
                <a16:creationId xmlns:a16="http://schemas.microsoft.com/office/drawing/2014/main" id="{7664EC74-D50D-B586-7608-03E3BDA309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495624" y="6345052"/>
            <a:ext cx="356972" cy="114343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56B463AD-71D3-7254-E546-FABC0215DF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59399" y="3961297"/>
            <a:ext cx="521699" cy="167107"/>
          </a:xfrm>
          <a:prstGeom prst="rect">
            <a:avLst/>
          </a:prstGeom>
        </p:spPr>
      </p:pic>
      <p:sp>
        <p:nvSpPr>
          <p:cNvPr id="64" name="Bildplatzhalter 6">
            <a:extLst>
              <a:ext uri="{FF2B5EF4-FFF2-40B4-BE49-F238E27FC236}">
                <a16:creationId xmlns:a16="http://schemas.microsoft.com/office/drawing/2014/main" id="{7417F5F1-A25D-1F2D-7A69-D57D076415D3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574250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</p:spTree>
    <p:extLst>
      <p:ext uri="{BB962C8B-B14F-4D97-AF65-F5344CB8AC3E}">
        <p14:creationId xmlns:p14="http://schemas.microsoft.com/office/powerpoint/2010/main" val="81825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 – PopUp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20">
            <a:extLst>
              <a:ext uri="{FF2B5EF4-FFF2-40B4-BE49-F238E27FC236}">
                <a16:creationId xmlns:a16="http://schemas.microsoft.com/office/drawing/2014/main" id="{1621C069-DF5F-FEBE-BB01-2BCA48DD2A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5600" y="1641105"/>
            <a:ext cx="3479478" cy="2019166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2" name="Rechteck: obere Ecken abgerundet 2">
            <a:extLst>
              <a:ext uri="{FF2B5EF4-FFF2-40B4-BE49-F238E27FC236}">
                <a16:creationId xmlns:a16="http://schemas.microsoft.com/office/drawing/2014/main" id="{39084BC8-9D67-120C-6DB2-E455F3509059}"/>
              </a:ext>
            </a:extLst>
          </p:cNvPr>
          <p:cNvSpPr/>
          <p:nvPr userDrawn="1"/>
        </p:nvSpPr>
        <p:spPr bwMode="auto">
          <a:xfrm rot="10800000">
            <a:off x="606904" y="3653917"/>
            <a:ext cx="3502712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6634B24-6501-05C1-6681-A0201EF0E22C}"/>
              </a:ext>
            </a:extLst>
          </p:cNvPr>
          <p:cNvSpPr txBox="1"/>
          <p:nvPr userDrawn="1"/>
        </p:nvSpPr>
        <p:spPr>
          <a:xfrm>
            <a:off x="1447849" y="3839705"/>
            <a:ext cx="246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15" name="Textplatzhalter 23">
            <a:extLst>
              <a:ext uri="{FF2B5EF4-FFF2-40B4-BE49-F238E27FC236}">
                <a16:creationId xmlns:a16="http://schemas.microsoft.com/office/drawing/2014/main" id="{E2A37E02-64C2-3F72-A394-B1E8D7F3E11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8673" y="4568337"/>
            <a:ext cx="3053911" cy="198605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D27A15FE-A4B9-5344-4C25-5D7E86C8C31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1327" y="3961297"/>
            <a:ext cx="521699" cy="167107"/>
          </a:xfrm>
          <a:prstGeom prst="rect">
            <a:avLst/>
          </a:prstGeom>
        </p:spPr>
      </p:pic>
      <p:sp>
        <p:nvSpPr>
          <p:cNvPr id="32" name="Bildplatzhalter 20">
            <a:extLst>
              <a:ext uri="{FF2B5EF4-FFF2-40B4-BE49-F238E27FC236}">
                <a16:creationId xmlns:a16="http://schemas.microsoft.com/office/drawing/2014/main" id="{E52CB6B9-3892-0C7E-EC02-D56BE8E6EE0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365564" y="1659020"/>
            <a:ext cx="3479478" cy="2019166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33" name="Bildplatzhalter 20">
            <a:extLst>
              <a:ext uri="{FF2B5EF4-FFF2-40B4-BE49-F238E27FC236}">
                <a16:creationId xmlns:a16="http://schemas.microsoft.com/office/drawing/2014/main" id="{188DD6B5-C893-91A4-3196-8D2DC84828D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100990" y="1659020"/>
            <a:ext cx="3479478" cy="2019166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8D2ECC80-2152-7143-2F92-823DCF6CB8B2}"/>
              </a:ext>
            </a:extLst>
          </p:cNvPr>
          <p:cNvSpPr txBox="1"/>
          <p:nvPr userDrawn="1"/>
        </p:nvSpPr>
        <p:spPr>
          <a:xfrm>
            <a:off x="2213891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pic>
        <p:nvPicPr>
          <p:cNvPr id="54" name="Grafik 53">
            <a:extLst>
              <a:ext uri="{FF2B5EF4-FFF2-40B4-BE49-F238E27FC236}">
                <a16:creationId xmlns:a16="http://schemas.microsoft.com/office/drawing/2014/main" id="{2D1AF1A3-80F1-DECA-751B-46A5389FCD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787552" y="6345052"/>
            <a:ext cx="356972" cy="114343"/>
          </a:xfrm>
          <a:prstGeom prst="rect">
            <a:avLst/>
          </a:prstGeom>
        </p:spPr>
      </p:pic>
      <p:sp>
        <p:nvSpPr>
          <p:cNvPr id="55" name="Bildplatzhalter 6">
            <a:extLst>
              <a:ext uri="{FF2B5EF4-FFF2-40B4-BE49-F238E27FC236}">
                <a16:creationId xmlns:a16="http://schemas.microsoft.com/office/drawing/2014/main" id="{10D07D71-0628-0682-386B-F1631DB3F98D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66178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56" name="Textplatzhalter 25">
            <a:extLst>
              <a:ext uri="{FF2B5EF4-FFF2-40B4-BE49-F238E27FC236}">
                <a16:creationId xmlns:a16="http://schemas.microsoft.com/office/drawing/2014/main" id="{27BD5913-A488-2F4D-E5CB-E4770FEEBE6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7733" y="4901932"/>
            <a:ext cx="3053911" cy="804581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57" name="Rechteck: obere Ecken abgerundet 2">
            <a:extLst>
              <a:ext uri="{FF2B5EF4-FFF2-40B4-BE49-F238E27FC236}">
                <a16:creationId xmlns:a16="http://schemas.microsoft.com/office/drawing/2014/main" id="{4F7F072A-E7BD-66BF-1B0F-78E2185C00B9}"/>
              </a:ext>
            </a:extLst>
          </p:cNvPr>
          <p:cNvSpPr/>
          <p:nvPr userDrawn="1"/>
        </p:nvSpPr>
        <p:spPr bwMode="auto">
          <a:xfrm rot="10800000">
            <a:off x="4354558" y="3653917"/>
            <a:ext cx="3502712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6AFE2B4E-D282-AE7F-AB51-8FADC81571C5}"/>
              </a:ext>
            </a:extLst>
          </p:cNvPr>
          <p:cNvSpPr txBox="1"/>
          <p:nvPr userDrawn="1"/>
        </p:nvSpPr>
        <p:spPr>
          <a:xfrm>
            <a:off x="5195503" y="3839705"/>
            <a:ext cx="246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60" name="Textplatzhalter 23">
            <a:extLst>
              <a:ext uri="{FF2B5EF4-FFF2-40B4-BE49-F238E27FC236}">
                <a16:creationId xmlns:a16="http://schemas.microsoft.com/office/drawing/2014/main" id="{67E117C6-0269-9B93-BD85-721378D722C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06327" y="4568337"/>
            <a:ext cx="3053911" cy="198605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pic>
        <p:nvPicPr>
          <p:cNvPr id="61" name="Grafik 60">
            <a:extLst>
              <a:ext uri="{FF2B5EF4-FFF2-40B4-BE49-F238E27FC236}">
                <a16:creationId xmlns:a16="http://schemas.microsoft.com/office/drawing/2014/main" id="{B396C89C-790F-EB2E-B9B2-014916CB0F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8981" y="3961297"/>
            <a:ext cx="521699" cy="167107"/>
          </a:xfrm>
          <a:prstGeom prst="rect">
            <a:avLst/>
          </a:prstGeom>
        </p:spPr>
      </p:pic>
      <p:sp>
        <p:nvSpPr>
          <p:cNvPr id="62" name="Textfeld 61">
            <a:extLst>
              <a:ext uri="{FF2B5EF4-FFF2-40B4-BE49-F238E27FC236}">
                <a16:creationId xmlns:a16="http://schemas.microsoft.com/office/drawing/2014/main" id="{8F6B357D-4223-5A16-5C54-71B72BDE016B}"/>
              </a:ext>
            </a:extLst>
          </p:cNvPr>
          <p:cNvSpPr txBox="1"/>
          <p:nvPr userDrawn="1"/>
        </p:nvSpPr>
        <p:spPr>
          <a:xfrm>
            <a:off x="5961545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pic>
        <p:nvPicPr>
          <p:cNvPr id="63" name="Grafik 62">
            <a:extLst>
              <a:ext uri="{FF2B5EF4-FFF2-40B4-BE49-F238E27FC236}">
                <a16:creationId xmlns:a16="http://schemas.microsoft.com/office/drawing/2014/main" id="{7286D60B-9732-EB2F-4B7D-7B211D895F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5535206" y="6345052"/>
            <a:ext cx="356972" cy="114343"/>
          </a:xfrm>
          <a:prstGeom prst="rect">
            <a:avLst/>
          </a:prstGeom>
        </p:spPr>
      </p:pic>
      <p:sp>
        <p:nvSpPr>
          <p:cNvPr id="64" name="Bildplatzhalter 6">
            <a:extLst>
              <a:ext uri="{FF2B5EF4-FFF2-40B4-BE49-F238E27FC236}">
                <a16:creationId xmlns:a16="http://schemas.microsoft.com/office/drawing/2014/main" id="{D92141BD-82BD-05F0-7EBC-D937CB68293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613832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65" name="Textplatzhalter 25">
            <a:extLst>
              <a:ext uri="{FF2B5EF4-FFF2-40B4-BE49-F238E27FC236}">
                <a16:creationId xmlns:a16="http://schemas.microsoft.com/office/drawing/2014/main" id="{21F7C8A7-25C5-3834-908B-3783C31F9A9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05387" y="4901932"/>
            <a:ext cx="3053911" cy="804581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66" name="Rechteck: obere Ecken abgerundet 2">
            <a:extLst>
              <a:ext uri="{FF2B5EF4-FFF2-40B4-BE49-F238E27FC236}">
                <a16:creationId xmlns:a16="http://schemas.microsoft.com/office/drawing/2014/main" id="{45594487-D551-7200-7916-C2B73B5CD160}"/>
              </a:ext>
            </a:extLst>
          </p:cNvPr>
          <p:cNvSpPr/>
          <p:nvPr userDrawn="1"/>
        </p:nvSpPr>
        <p:spPr bwMode="auto">
          <a:xfrm rot="10800000">
            <a:off x="8089466" y="3653917"/>
            <a:ext cx="3502712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453416AB-73F2-6B4A-3FAB-B78E331A8C4D}"/>
              </a:ext>
            </a:extLst>
          </p:cNvPr>
          <p:cNvSpPr txBox="1"/>
          <p:nvPr userDrawn="1"/>
        </p:nvSpPr>
        <p:spPr>
          <a:xfrm>
            <a:off x="8930411" y="3839705"/>
            <a:ext cx="246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68" name="Textplatzhalter 23">
            <a:extLst>
              <a:ext uri="{FF2B5EF4-FFF2-40B4-BE49-F238E27FC236}">
                <a16:creationId xmlns:a16="http://schemas.microsoft.com/office/drawing/2014/main" id="{12E06EA0-813B-E418-2C44-F3EF076102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1235" y="4568337"/>
            <a:ext cx="3053911" cy="198605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pic>
        <p:nvPicPr>
          <p:cNvPr id="69" name="Grafik 68">
            <a:extLst>
              <a:ext uri="{FF2B5EF4-FFF2-40B4-BE49-F238E27FC236}">
                <a16:creationId xmlns:a16="http://schemas.microsoft.com/office/drawing/2014/main" id="{4F0A3993-5D9C-6445-45DA-E52EEFFE77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33889" y="3961297"/>
            <a:ext cx="521699" cy="167107"/>
          </a:xfrm>
          <a:prstGeom prst="rect">
            <a:avLst/>
          </a:prstGeom>
        </p:spPr>
      </p:pic>
      <p:sp>
        <p:nvSpPr>
          <p:cNvPr id="70" name="Textfeld 69">
            <a:extLst>
              <a:ext uri="{FF2B5EF4-FFF2-40B4-BE49-F238E27FC236}">
                <a16:creationId xmlns:a16="http://schemas.microsoft.com/office/drawing/2014/main" id="{7F8CF363-E9B3-5C5E-FC9C-01DD7D2B99A0}"/>
              </a:ext>
            </a:extLst>
          </p:cNvPr>
          <p:cNvSpPr txBox="1"/>
          <p:nvPr userDrawn="1"/>
        </p:nvSpPr>
        <p:spPr>
          <a:xfrm>
            <a:off x="9696453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pic>
        <p:nvPicPr>
          <p:cNvPr id="71" name="Grafik 70">
            <a:extLst>
              <a:ext uri="{FF2B5EF4-FFF2-40B4-BE49-F238E27FC236}">
                <a16:creationId xmlns:a16="http://schemas.microsoft.com/office/drawing/2014/main" id="{A9AA9B89-3572-35D5-F501-E25B4DEED8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9270114" y="6345052"/>
            <a:ext cx="356972" cy="114343"/>
          </a:xfrm>
          <a:prstGeom prst="rect">
            <a:avLst/>
          </a:prstGeom>
        </p:spPr>
      </p:pic>
      <p:sp>
        <p:nvSpPr>
          <p:cNvPr id="72" name="Bildplatzhalter 6">
            <a:extLst>
              <a:ext uri="{FF2B5EF4-FFF2-40B4-BE49-F238E27FC236}">
                <a16:creationId xmlns:a16="http://schemas.microsoft.com/office/drawing/2014/main" id="{3512353F-A186-80D2-4C18-87B4284BA1B1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48740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73" name="Textplatzhalter 25">
            <a:extLst>
              <a:ext uri="{FF2B5EF4-FFF2-40B4-BE49-F238E27FC236}">
                <a16:creationId xmlns:a16="http://schemas.microsoft.com/office/drawing/2014/main" id="{3D7075D7-F78F-0FD1-E3B6-FB9B38ED5F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40295" y="4901932"/>
            <a:ext cx="3053911" cy="804581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74" name="Holder 2">
            <a:extLst>
              <a:ext uri="{FF2B5EF4-FFF2-40B4-BE49-F238E27FC236}">
                <a16:creationId xmlns:a16="http://schemas.microsoft.com/office/drawing/2014/main" id="{6FD891FE-2C5C-07CE-DACC-81C7FF16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8547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 – PopUp 3x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Bildplatzhalter 20">
            <a:extLst>
              <a:ext uri="{FF2B5EF4-FFF2-40B4-BE49-F238E27FC236}">
                <a16:creationId xmlns:a16="http://schemas.microsoft.com/office/drawing/2014/main" id="{2EC44594-3C40-E50F-446C-1B3B247B368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5600" y="1659020"/>
            <a:ext cx="3479478" cy="2019166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" name="Rechteck: obere Ecken abgerundet 2">
            <a:extLst>
              <a:ext uri="{FF2B5EF4-FFF2-40B4-BE49-F238E27FC236}">
                <a16:creationId xmlns:a16="http://schemas.microsoft.com/office/drawing/2014/main" id="{F150AF9F-CF4F-4507-5738-119376BF68AD}"/>
              </a:ext>
            </a:extLst>
          </p:cNvPr>
          <p:cNvSpPr/>
          <p:nvPr userDrawn="1"/>
        </p:nvSpPr>
        <p:spPr bwMode="auto">
          <a:xfrm rot="10800000">
            <a:off x="606904" y="3653917"/>
            <a:ext cx="3502712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0528B8F-14B3-D274-CD68-53CE67F05A6C}"/>
              </a:ext>
            </a:extLst>
          </p:cNvPr>
          <p:cNvSpPr txBox="1"/>
          <p:nvPr userDrawn="1"/>
        </p:nvSpPr>
        <p:spPr>
          <a:xfrm>
            <a:off x="1447849" y="3839705"/>
            <a:ext cx="246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01DBD06-39CE-EB70-6140-A3231C524E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51327" y="3961297"/>
            <a:ext cx="521699" cy="167107"/>
          </a:xfrm>
          <a:prstGeom prst="rect">
            <a:avLst/>
          </a:prstGeom>
        </p:spPr>
      </p:pic>
      <p:sp>
        <p:nvSpPr>
          <p:cNvPr id="17" name="Bildplatzhalter 20">
            <a:extLst>
              <a:ext uri="{FF2B5EF4-FFF2-40B4-BE49-F238E27FC236}">
                <a16:creationId xmlns:a16="http://schemas.microsoft.com/office/drawing/2014/main" id="{684E1AFC-B57F-10E8-AFA4-A5F4DDC038B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365564" y="1659020"/>
            <a:ext cx="3479478" cy="2019166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18" name="Bildplatzhalter 20">
            <a:extLst>
              <a:ext uri="{FF2B5EF4-FFF2-40B4-BE49-F238E27FC236}">
                <a16:creationId xmlns:a16="http://schemas.microsoft.com/office/drawing/2014/main" id="{6C3E8AB9-3467-EBA2-BCF2-C7548D79509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100990" y="1659020"/>
            <a:ext cx="3479478" cy="2019166"/>
          </a:xfrm>
          <a:prstGeom prst="round2SameRect">
            <a:avLst>
              <a:gd name="adj1" fmla="val 1948"/>
              <a:gd name="adj2" fmla="val 0"/>
            </a:avLst>
          </a:prstGeo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53" name="Textplatzhalter 23">
            <a:extLst>
              <a:ext uri="{FF2B5EF4-FFF2-40B4-BE49-F238E27FC236}">
                <a16:creationId xmlns:a16="http://schemas.microsoft.com/office/drawing/2014/main" id="{0D55F712-F40E-7E93-83A5-F18081D1B92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8673" y="4606084"/>
            <a:ext cx="3053911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4B2EF64C-6B51-F3E1-49A0-288C1E8A6545}"/>
              </a:ext>
            </a:extLst>
          </p:cNvPr>
          <p:cNvSpPr txBox="1"/>
          <p:nvPr userDrawn="1"/>
        </p:nvSpPr>
        <p:spPr>
          <a:xfrm>
            <a:off x="2213891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>
                <a:solidFill>
                  <a:schemeClr val="bg1"/>
                </a:solidFill>
              </a:rPr>
              <a:t>dbbakademie.de </a:t>
            </a:r>
          </a:p>
        </p:txBody>
      </p:sp>
      <p:pic>
        <p:nvPicPr>
          <p:cNvPr id="55" name="Grafik 54">
            <a:extLst>
              <a:ext uri="{FF2B5EF4-FFF2-40B4-BE49-F238E27FC236}">
                <a16:creationId xmlns:a16="http://schemas.microsoft.com/office/drawing/2014/main" id="{B920CF57-662B-5E0C-1E2D-6D60AF604F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1787552" y="6345052"/>
            <a:ext cx="356972" cy="114343"/>
          </a:xfrm>
          <a:prstGeom prst="rect">
            <a:avLst/>
          </a:prstGeom>
        </p:spPr>
      </p:pic>
      <p:sp>
        <p:nvSpPr>
          <p:cNvPr id="56" name="Bildplatzhalter 6">
            <a:extLst>
              <a:ext uri="{FF2B5EF4-FFF2-40B4-BE49-F238E27FC236}">
                <a16:creationId xmlns:a16="http://schemas.microsoft.com/office/drawing/2014/main" id="{BEA75FF5-CCA0-A44C-8EC4-45EF9BEA320D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66178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57" name="Textplatzhalter 25">
            <a:extLst>
              <a:ext uri="{FF2B5EF4-FFF2-40B4-BE49-F238E27FC236}">
                <a16:creationId xmlns:a16="http://schemas.microsoft.com/office/drawing/2014/main" id="{885FCDB1-BFFA-8428-E6D1-9234CEEBC3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7733" y="4901932"/>
            <a:ext cx="3053911" cy="828582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64" name="Rechteck: obere Ecken abgerundet 2">
            <a:extLst>
              <a:ext uri="{FF2B5EF4-FFF2-40B4-BE49-F238E27FC236}">
                <a16:creationId xmlns:a16="http://schemas.microsoft.com/office/drawing/2014/main" id="{7A9CA984-F7A0-A242-7409-42FE57038C26}"/>
              </a:ext>
            </a:extLst>
          </p:cNvPr>
          <p:cNvSpPr/>
          <p:nvPr userDrawn="1"/>
        </p:nvSpPr>
        <p:spPr bwMode="auto">
          <a:xfrm rot="10800000">
            <a:off x="4354039" y="3653917"/>
            <a:ext cx="3502712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81635071-A458-6A89-20B1-8C7B19CE5318}"/>
              </a:ext>
            </a:extLst>
          </p:cNvPr>
          <p:cNvSpPr txBox="1"/>
          <p:nvPr userDrawn="1"/>
        </p:nvSpPr>
        <p:spPr>
          <a:xfrm>
            <a:off x="5194984" y="3839705"/>
            <a:ext cx="246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pic>
        <p:nvPicPr>
          <p:cNvPr id="66" name="Grafik 65">
            <a:extLst>
              <a:ext uri="{FF2B5EF4-FFF2-40B4-BE49-F238E27FC236}">
                <a16:creationId xmlns:a16="http://schemas.microsoft.com/office/drawing/2014/main" id="{19EB0953-E35C-549C-F475-111DFD4643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8462" y="3961297"/>
            <a:ext cx="521699" cy="167107"/>
          </a:xfrm>
          <a:prstGeom prst="rect">
            <a:avLst/>
          </a:prstGeom>
        </p:spPr>
      </p:pic>
      <p:sp>
        <p:nvSpPr>
          <p:cNvPr id="67" name="Textplatzhalter 23">
            <a:extLst>
              <a:ext uri="{FF2B5EF4-FFF2-40B4-BE49-F238E27FC236}">
                <a16:creationId xmlns:a16="http://schemas.microsoft.com/office/drawing/2014/main" id="{FA67AD5E-8550-9FDC-990D-931A918A7B8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05808" y="4606084"/>
            <a:ext cx="3053911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545909BD-BB19-D828-D6C2-FD66E69F2FDE}"/>
              </a:ext>
            </a:extLst>
          </p:cNvPr>
          <p:cNvSpPr txBox="1"/>
          <p:nvPr userDrawn="1"/>
        </p:nvSpPr>
        <p:spPr>
          <a:xfrm>
            <a:off x="5961026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>
                <a:solidFill>
                  <a:schemeClr val="bg1"/>
                </a:solidFill>
              </a:rPr>
              <a:t>dbbakademie.de </a:t>
            </a:r>
          </a:p>
        </p:txBody>
      </p:sp>
      <p:pic>
        <p:nvPicPr>
          <p:cNvPr id="69" name="Grafik 68">
            <a:extLst>
              <a:ext uri="{FF2B5EF4-FFF2-40B4-BE49-F238E27FC236}">
                <a16:creationId xmlns:a16="http://schemas.microsoft.com/office/drawing/2014/main" id="{8995D475-8B0A-7A47-915E-AD1DF0D33C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5534687" y="6345052"/>
            <a:ext cx="356972" cy="114343"/>
          </a:xfrm>
          <a:prstGeom prst="rect">
            <a:avLst/>
          </a:prstGeom>
        </p:spPr>
      </p:pic>
      <p:sp>
        <p:nvSpPr>
          <p:cNvPr id="70" name="Bildplatzhalter 6">
            <a:extLst>
              <a:ext uri="{FF2B5EF4-FFF2-40B4-BE49-F238E27FC236}">
                <a16:creationId xmlns:a16="http://schemas.microsoft.com/office/drawing/2014/main" id="{A1BFE57C-00F2-3C7D-02ED-6BC66140BF1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613313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71" name="Textplatzhalter 25">
            <a:extLst>
              <a:ext uri="{FF2B5EF4-FFF2-40B4-BE49-F238E27FC236}">
                <a16:creationId xmlns:a16="http://schemas.microsoft.com/office/drawing/2014/main" id="{08BC2DCF-0143-EBA2-B401-20FA25D5584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04868" y="4901932"/>
            <a:ext cx="3053911" cy="828582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72" name="Rechteck: obere Ecken abgerundet 2">
            <a:extLst>
              <a:ext uri="{FF2B5EF4-FFF2-40B4-BE49-F238E27FC236}">
                <a16:creationId xmlns:a16="http://schemas.microsoft.com/office/drawing/2014/main" id="{C42CA917-D257-A426-5630-A33AFC88BB3F}"/>
              </a:ext>
            </a:extLst>
          </p:cNvPr>
          <p:cNvSpPr/>
          <p:nvPr userDrawn="1"/>
        </p:nvSpPr>
        <p:spPr bwMode="auto">
          <a:xfrm rot="10800000">
            <a:off x="8085119" y="3653917"/>
            <a:ext cx="3502712" cy="32040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87ED7FAE-6185-582F-53AB-9AF4F02A6A41}"/>
              </a:ext>
            </a:extLst>
          </p:cNvPr>
          <p:cNvSpPr txBox="1"/>
          <p:nvPr userDrawn="1"/>
        </p:nvSpPr>
        <p:spPr>
          <a:xfrm>
            <a:off x="8926064" y="3839705"/>
            <a:ext cx="246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pic>
        <p:nvPicPr>
          <p:cNvPr id="74" name="Grafik 73">
            <a:extLst>
              <a:ext uri="{FF2B5EF4-FFF2-40B4-BE49-F238E27FC236}">
                <a16:creationId xmlns:a16="http://schemas.microsoft.com/office/drawing/2014/main" id="{74577943-EF51-CAC2-70DB-91811173F4E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29542" y="3961297"/>
            <a:ext cx="521699" cy="167107"/>
          </a:xfrm>
          <a:prstGeom prst="rect">
            <a:avLst/>
          </a:prstGeom>
        </p:spPr>
      </p:pic>
      <p:sp>
        <p:nvSpPr>
          <p:cNvPr id="75" name="Textplatzhalter 23">
            <a:extLst>
              <a:ext uri="{FF2B5EF4-FFF2-40B4-BE49-F238E27FC236}">
                <a16:creationId xmlns:a16="http://schemas.microsoft.com/office/drawing/2014/main" id="{A7E5D713-F429-2BBC-B28C-5D981169ED7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36888" y="4606084"/>
            <a:ext cx="3053911" cy="123111"/>
          </a:xfrm>
        </p:spPr>
        <p:txBody>
          <a:bodyPr anchor="ctr"/>
          <a:lstStyle>
            <a:lvl1pPr algn="l">
              <a:defRPr sz="800" b="1" spc="0">
                <a:solidFill>
                  <a:schemeClr val="bg1"/>
                </a:solidFill>
              </a:defRPr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0D07FA49-5C2E-C4D3-AEAA-AC1FCD267B8D}"/>
              </a:ext>
            </a:extLst>
          </p:cNvPr>
          <p:cNvSpPr txBox="1"/>
          <p:nvPr userDrawn="1"/>
        </p:nvSpPr>
        <p:spPr>
          <a:xfrm>
            <a:off x="9692106" y="6275308"/>
            <a:ext cx="16977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Hier informieren und anmelden. </a:t>
            </a:r>
            <a:endParaRPr lang="de-DE" sz="800" b="1" dirty="0">
              <a:solidFill>
                <a:schemeClr val="bg1"/>
              </a:solidFill>
            </a:endParaRPr>
          </a:p>
          <a:p>
            <a:r>
              <a:rPr lang="de-DE" sz="800" b="1" dirty="0">
                <a:solidFill>
                  <a:schemeClr val="bg1"/>
                </a:solidFill>
              </a:rPr>
              <a:t>dbbakademie.de </a:t>
            </a:r>
          </a:p>
        </p:txBody>
      </p:sp>
      <p:pic>
        <p:nvPicPr>
          <p:cNvPr id="80" name="Grafik 79">
            <a:extLst>
              <a:ext uri="{FF2B5EF4-FFF2-40B4-BE49-F238E27FC236}">
                <a16:creationId xmlns:a16="http://schemas.microsoft.com/office/drawing/2014/main" id="{BFE0C1CB-C1C3-1919-FD77-0BB8AC177B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9265767" y="6345052"/>
            <a:ext cx="356972" cy="114343"/>
          </a:xfrm>
          <a:prstGeom prst="rect">
            <a:avLst/>
          </a:prstGeom>
        </p:spPr>
      </p:pic>
      <p:sp>
        <p:nvSpPr>
          <p:cNvPr id="81" name="Bildplatzhalter 6">
            <a:extLst>
              <a:ext uri="{FF2B5EF4-FFF2-40B4-BE49-F238E27FC236}">
                <a16:creationId xmlns:a16="http://schemas.microsoft.com/office/drawing/2014/main" id="{B62FEF8A-9FB4-F93D-04F1-BE81509E0BB4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344393" y="5836955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82" name="Textplatzhalter 25">
            <a:extLst>
              <a:ext uri="{FF2B5EF4-FFF2-40B4-BE49-F238E27FC236}">
                <a16:creationId xmlns:a16="http://schemas.microsoft.com/office/drawing/2014/main" id="{B401CACD-C633-15F0-0049-6F4B8E663A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35948" y="4901932"/>
            <a:ext cx="3053911" cy="828582"/>
          </a:xfrm>
        </p:spPr>
        <p:txBody>
          <a:bodyPr/>
          <a:lstStyle>
            <a:lvl1pPr>
              <a:defRPr sz="8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</p:spTree>
    <p:extLst>
      <p:ext uri="{BB962C8B-B14F-4D97-AF65-F5344CB8AC3E}">
        <p14:creationId xmlns:p14="http://schemas.microsoft.com/office/powerpoint/2010/main" val="2793364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g object 19"/>
          <p:cNvSpPr/>
          <p:nvPr/>
        </p:nvSpPr>
        <p:spPr>
          <a:xfrm>
            <a:off x="7543798" y="0"/>
            <a:ext cx="4648201" cy="6858000"/>
          </a:xfrm>
          <a:custGeom>
            <a:avLst/>
            <a:gdLst/>
            <a:ahLst/>
            <a:cxnLst/>
            <a:rect l="l" t="t" r="r" b="b"/>
            <a:pathLst>
              <a:path w="6131559" h="1510664">
                <a:moveTo>
                  <a:pt x="0" y="1510283"/>
                </a:moveTo>
                <a:lnTo>
                  <a:pt x="6131052" y="1510283"/>
                </a:lnTo>
                <a:lnTo>
                  <a:pt x="6131052" y="0"/>
                </a:lnTo>
                <a:lnTo>
                  <a:pt x="0" y="0"/>
                </a:lnTo>
                <a:lnTo>
                  <a:pt x="0" y="1510283"/>
                </a:lnTo>
                <a:close/>
              </a:path>
            </a:pathLst>
          </a:custGeom>
          <a:solidFill>
            <a:srgbClr val="C00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39338" y="2086004"/>
            <a:ext cx="5964663" cy="861774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>
                <a:solidFill>
                  <a:srgbClr val="C00073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3281B32-BAA6-B102-9E41-7EBC3B4F4FA2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39337" y="3361984"/>
            <a:ext cx="596466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42E8E08F-9849-F090-53CA-93F4DBC0AB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9337" y="3962400"/>
            <a:ext cx="5964663" cy="161583"/>
          </a:xfrm>
          <a:prstGeom prst="rect">
            <a:avLst/>
          </a:prstGeom>
        </p:spPr>
        <p:txBody>
          <a:bodyPr/>
          <a:lstStyle>
            <a:lvl1pPr>
              <a:defRPr sz="1050"/>
            </a:lvl1pPr>
            <a:lvl2pPr>
              <a:defRPr sz="600"/>
            </a:lvl2pPr>
            <a:lvl3pPr>
              <a:defRPr sz="600"/>
            </a:lvl3pPr>
            <a:lvl4pPr>
              <a:defRPr sz="600"/>
            </a:lvl4pPr>
            <a:lvl5pPr>
              <a:defRPr sz="600"/>
            </a:lvl5pPr>
          </a:lstStyle>
          <a:p>
            <a:pPr lvl="0"/>
            <a:r>
              <a:rPr lang="de-DE" dirty="0"/>
              <a:t>Datum / © Name des Autors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543800" y="0"/>
            <a:ext cx="4648200" cy="6858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pic>
        <p:nvPicPr>
          <p:cNvPr id="2" name="bg object 17">
            <a:extLst>
              <a:ext uri="{FF2B5EF4-FFF2-40B4-BE49-F238E27FC236}">
                <a16:creationId xmlns:a16="http://schemas.microsoft.com/office/drawing/2014/main" id="{3FB94192-1E42-5C61-54E6-AEB524257095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1200" y="258743"/>
            <a:ext cx="1623562" cy="494614"/>
          </a:xfrm>
          <a:prstGeom prst="rect">
            <a:avLst/>
          </a:prstGeom>
        </p:spPr>
      </p:pic>
      <p:sp>
        <p:nvSpPr>
          <p:cNvPr id="3" name="Text Box 14">
            <a:extLst>
              <a:ext uri="{FF2B5EF4-FFF2-40B4-BE49-F238E27FC236}">
                <a16:creationId xmlns:a16="http://schemas.microsoft.com/office/drawing/2014/main" id="{38371ED2-728E-DD76-4AD9-53CCC0B6FF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-5400000">
            <a:off x="-122498" y="6198478"/>
            <a:ext cx="69442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600" dirty="0" err="1">
                <a:solidFill>
                  <a:schemeClr val="tx2"/>
                </a:solidFill>
              </a:rPr>
              <a:t>Rev</a:t>
            </a:r>
            <a:r>
              <a:rPr lang="de-DE" sz="600" dirty="0">
                <a:solidFill>
                  <a:schemeClr val="tx2"/>
                </a:solidFill>
              </a:rPr>
              <a:t>. Stand 3.0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Zwischenfolie Pau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: obere Ecken abgerundet 2">
            <a:extLst>
              <a:ext uri="{FF2B5EF4-FFF2-40B4-BE49-F238E27FC236}">
                <a16:creationId xmlns:a16="http://schemas.microsoft.com/office/drawing/2014/main" id="{4C858F3F-7DBD-82F3-EB5E-3A5C46A115F7}"/>
              </a:ext>
            </a:extLst>
          </p:cNvPr>
          <p:cNvSpPr/>
          <p:nvPr userDrawn="1"/>
        </p:nvSpPr>
        <p:spPr bwMode="auto">
          <a:xfrm rot="10800000">
            <a:off x="0" y="3352793"/>
            <a:ext cx="7242992" cy="350520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7213599" cy="33528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38619" y="4073604"/>
            <a:ext cx="6168581" cy="1107996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 sz="7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Zeitabgabe</a:t>
            </a:r>
          </a:p>
        </p:txBody>
      </p:sp>
      <p:sp>
        <p:nvSpPr>
          <p:cNvPr id="5" name="Rechteck: obere Ecken abgerundet 2">
            <a:extLst>
              <a:ext uri="{FF2B5EF4-FFF2-40B4-BE49-F238E27FC236}">
                <a16:creationId xmlns:a16="http://schemas.microsoft.com/office/drawing/2014/main" id="{F916B6B6-669F-2C24-6D9E-03C907835ADE}"/>
              </a:ext>
            </a:extLst>
          </p:cNvPr>
          <p:cNvSpPr/>
          <p:nvPr userDrawn="1"/>
        </p:nvSpPr>
        <p:spPr bwMode="auto">
          <a:xfrm rot="10800000">
            <a:off x="7213595" y="3352799"/>
            <a:ext cx="4978404" cy="3505199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05D3384-59C8-F54A-6B57-0B32038425E5}"/>
              </a:ext>
            </a:extLst>
          </p:cNvPr>
          <p:cNvSpPr txBox="1"/>
          <p:nvPr userDrawn="1"/>
        </p:nvSpPr>
        <p:spPr>
          <a:xfrm>
            <a:off x="9168274" y="6217612"/>
            <a:ext cx="24980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68EF838-72FF-3673-B32E-D74099464755}"/>
              </a:ext>
            </a:extLst>
          </p:cNvPr>
          <p:cNvSpPr txBox="1"/>
          <p:nvPr userDrawn="1"/>
        </p:nvSpPr>
        <p:spPr>
          <a:xfrm>
            <a:off x="8340857" y="3888450"/>
            <a:ext cx="340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20" name="Textplatzhalter 23">
            <a:extLst>
              <a:ext uri="{FF2B5EF4-FFF2-40B4-BE49-F238E27FC236}">
                <a16:creationId xmlns:a16="http://schemas.microsoft.com/office/drawing/2014/main" id="{CBF6AD51-3A88-1C93-10C5-4173F914D4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20941" y="4617082"/>
            <a:ext cx="4128868" cy="123111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21" name="Textplatzhalter 25">
            <a:extLst>
              <a:ext uri="{FF2B5EF4-FFF2-40B4-BE49-F238E27FC236}">
                <a16:creationId xmlns:a16="http://schemas.microsoft.com/office/drawing/2014/main" id="{6D98795B-0311-041E-0520-F647FCDC8D0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1" y="4950678"/>
            <a:ext cx="4128868" cy="698799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3F3C815B-BBE9-735A-C2AA-2696E6CE674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28446" y="5779258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F57B9E6D-CF95-2EE7-817F-71CE2A57579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609600" y="3933749"/>
            <a:ext cx="625900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defRPr sz="28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DE" sz="1400" dirty="0"/>
              <a:t>Zeit für Pause</a:t>
            </a:r>
          </a:p>
        </p:txBody>
      </p:sp>
      <p:pic>
        <p:nvPicPr>
          <p:cNvPr id="2" name="bg object 17">
            <a:extLst>
              <a:ext uri="{FF2B5EF4-FFF2-40B4-BE49-F238E27FC236}">
                <a16:creationId xmlns:a16="http://schemas.microsoft.com/office/drawing/2014/main" id="{FDF92747-88BB-6904-9F0E-4E67DCD2860E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241376" y="258743"/>
            <a:ext cx="1623562" cy="494614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D68DC83-1EAB-32DD-0205-FD2ECE680B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86591" y="6272546"/>
            <a:ext cx="356972" cy="11434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00FAD77-7112-80CA-55D9-A1F760BCAB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7917" y="4004951"/>
            <a:ext cx="521699" cy="16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 – End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: obere Ecken abgerundet 2">
            <a:extLst>
              <a:ext uri="{FF2B5EF4-FFF2-40B4-BE49-F238E27FC236}">
                <a16:creationId xmlns:a16="http://schemas.microsoft.com/office/drawing/2014/main" id="{4C858F3F-7DBD-82F3-EB5E-3A5C46A115F7}"/>
              </a:ext>
            </a:extLst>
          </p:cNvPr>
          <p:cNvSpPr/>
          <p:nvPr userDrawn="1"/>
        </p:nvSpPr>
        <p:spPr bwMode="auto">
          <a:xfrm rot="10800000">
            <a:off x="0" y="3352793"/>
            <a:ext cx="7242992" cy="3505206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E871EC12-0E94-86CB-7318-6D5629A1A6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7213599" cy="276999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5B7B7D5-270B-0938-438A-086B1D81B18A}"/>
              </a:ext>
            </a:extLst>
          </p:cNvPr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638619" y="5009906"/>
            <a:ext cx="6168581" cy="215444"/>
          </a:xfrm>
          <a:prstGeom prst="rect">
            <a:avLst/>
          </a:prstGeom>
        </p:spPr>
        <p:txBody>
          <a:bodyPr/>
          <a:lstStyle>
            <a:lvl1pPr>
              <a:spcBef>
                <a:spcPct val="20000"/>
              </a:spcBef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Zusatzinfo (optional)</a:t>
            </a: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F57B9E6D-CF95-2EE7-817F-71CE2A57579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609600" y="3933749"/>
            <a:ext cx="6259005" cy="9479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defRPr sz="2800" b="0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de-DE" sz="2800" dirty="0"/>
              <a:t>VIELEN DANK</a:t>
            </a:r>
          </a:p>
          <a:p>
            <a:r>
              <a:rPr lang="de-DE" sz="2800" dirty="0"/>
              <a:t>FÜR DIE TEILNAHME</a:t>
            </a:r>
            <a:endParaRPr lang="de-DE" sz="1400" dirty="0"/>
          </a:p>
        </p:txBody>
      </p:sp>
      <p:pic>
        <p:nvPicPr>
          <p:cNvPr id="2" name="bg object 17">
            <a:extLst>
              <a:ext uri="{FF2B5EF4-FFF2-40B4-BE49-F238E27FC236}">
                <a16:creationId xmlns:a16="http://schemas.microsoft.com/office/drawing/2014/main" id="{B5000C45-0F52-F295-44B5-8873E288F422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241376" y="258743"/>
            <a:ext cx="1623562" cy="494614"/>
          </a:xfrm>
          <a:prstGeom prst="rect">
            <a:avLst/>
          </a:prstGeom>
        </p:spPr>
      </p:pic>
      <p:sp>
        <p:nvSpPr>
          <p:cNvPr id="3" name="Rechteck: obere Ecken abgerundet 2">
            <a:extLst>
              <a:ext uri="{FF2B5EF4-FFF2-40B4-BE49-F238E27FC236}">
                <a16:creationId xmlns:a16="http://schemas.microsoft.com/office/drawing/2014/main" id="{A876049F-8D3C-99E9-3C64-6DCB24D8DE98}"/>
              </a:ext>
            </a:extLst>
          </p:cNvPr>
          <p:cNvSpPr/>
          <p:nvPr userDrawn="1"/>
        </p:nvSpPr>
        <p:spPr bwMode="auto">
          <a:xfrm rot="10800000">
            <a:off x="7213595" y="3352799"/>
            <a:ext cx="4978404" cy="3505199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197557E-DB8F-B698-0918-B3D2075D854F}"/>
              </a:ext>
            </a:extLst>
          </p:cNvPr>
          <p:cNvSpPr txBox="1"/>
          <p:nvPr userDrawn="1"/>
        </p:nvSpPr>
        <p:spPr>
          <a:xfrm>
            <a:off x="9168274" y="6217612"/>
            <a:ext cx="249804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dirty="0">
                <a:solidFill>
                  <a:schemeClr val="tx1"/>
                </a:solidFill>
              </a:rPr>
              <a:t>Hier informieren und anmelden. </a:t>
            </a:r>
            <a:endParaRPr lang="de-DE" sz="800" b="1" dirty="0">
              <a:solidFill>
                <a:schemeClr val="tx1"/>
              </a:solidFill>
            </a:endParaRPr>
          </a:p>
          <a:p>
            <a:r>
              <a:rPr lang="de-DE" sz="800" b="1" dirty="0">
                <a:solidFill>
                  <a:schemeClr val="accent5"/>
                </a:solidFill>
              </a:rPr>
              <a:t>dbbakademie.de 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F4361B9-6D85-FE9B-49D5-E40CBB72065B}"/>
              </a:ext>
            </a:extLst>
          </p:cNvPr>
          <p:cNvSpPr txBox="1"/>
          <p:nvPr userDrawn="1"/>
        </p:nvSpPr>
        <p:spPr>
          <a:xfrm>
            <a:off x="8340857" y="3888450"/>
            <a:ext cx="340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bg1"/>
                </a:solidFill>
              </a:rPr>
              <a:t>LUST AUF MEHR</a:t>
            </a:r>
          </a:p>
        </p:txBody>
      </p:sp>
      <p:sp>
        <p:nvSpPr>
          <p:cNvPr id="9" name="Textplatzhalter 23">
            <a:extLst>
              <a:ext uri="{FF2B5EF4-FFF2-40B4-BE49-F238E27FC236}">
                <a16:creationId xmlns:a16="http://schemas.microsoft.com/office/drawing/2014/main" id="{B4A01E4E-1BE6-299E-9DAC-B754A501A5D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20941" y="4617082"/>
            <a:ext cx="4128868" cy="123111"/>
          </a:xfrm>
        </p:spPr>
        <p:txBody>
          <a:bodyPr anchor="ctr"/>
          <a:lstStyle>
            <a:lvl1pPr algn="l">
              <a:defRPr sz="800" b="1" spc="0"/>
            </a:lvl1pPr>
            <a:lvl2pPr algn="ctr">
              <a:defRPr sz="800" b="1" spc="300"/>
            </a:lvl2pPr>
            <a:lvl3pPr algn="ctr">
              <a:defRPr sz="800" b="1" spc="300"/>
            </a:lvl3pPr>
            <a:lvl4pPr algn="ctr">
              <a:defRPr sz="800" b="1" spc="300"/>
            </a:lvl4pPr>
            <a:lvl5pPr algn="ctr">
              <a:defRPr sz="800" b="1" spc="300"/>
            </a:lvl5pPr>
          </a:lstStyle>
          <a:p>
            <a:pPr lvl="0"/>
            <a:r>
              <a:rPr lang="de-DE" dirty="0"/>
              <a:t>Highlight Titel</a:t>
            </a:r>
          </a:p>
        </p:txBody>
      </p:sp>
      <p:sp>
        <p:nvSpPr>
          <p:cNvPr id="10" name="Textplatzhalter 25">
            <a:extLst>
              <a:ext uri="{FF2B5EF4-FFF2-40B4-BE49-F238E27FC236}">
                <a16:creationId xmlns:a16="http://schemas.microsoft.com/office/drawing/2014/main" id="{EEE4020B-A5FD-320E-29C2-0910734858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1" y="4950678"/>
            <a:ext cx="4128868" cy="698799"/>
          </a:xfrm>
        </p:spPr>
        <p:txBody>
          <a:bodyPr/>
          <a:lstStyle>
            <a:lvl1pPr>
              <a:defRPr sz="8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de-DE" dirty="0"/>
              <a:t>Kurzbeschreibung </a:t>
            </a:r>
          </a:p>
        </p:txBody>
      </p:sp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7623D3B5-3711-2C24-753E-B250F1E2191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28446" y="5779258"/>
            <a:ext cx="720000" cy="720000"/>
          </a:xfrm>
        </p:spPr>
        <p:txBody>
          <a:bodyPr/>
          <a:lstStyle>
            <a:lvl1pPr algn="ctr">
              <a:defRPr sz="600"/>
            </a:lvl1pPr>
          </a:lstStyle>
          <a:p>
            <a:r>
              <a:rPr lang="de-DE" dirty="0"/>
              <a:t>QR Code einfügen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3ECB019-4AB3-342F-2154-D5ACD9F230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86591" y="6272546"/>
            <a:ext cx="356972" cy="11434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0175153-E697-80DC-BE64-93609EF3B5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7917" y="4004951"/>
            <a:ext cx="521699" cy="16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1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1EB4A6-F4DA-99E4-E5A7-B127531CF8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8" name="Holder 5">
            <a:extLst>
              <a:ext uri="{FF2B5EF4-FFF2-40B4-BE49-F238E27FC236}">
                <a16:creationId xmlns:a16="http://schemas.microsoft.com/office/drawing/2014/main" id="{CA0ADC3B-8FD7-C518-5353-EB05198B0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older 6">
            <a:extLst>
              <a:ext uri="{FF2B5EF4-FFF2-40B4-BE49-F238E27FC236}">
                <a16:creationId xmlns:a16="http://schemas.microsoft.com/office/drawing/2014/main" id="{FDFF7C8C-D950-C2B9-950E-EFB66D8C6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0" name="Fußzeilenplatzhalter 22">
            <a:extLst>
              <a:ext uri="{FF2B5EF4-FFF2-40B4-BE49-F238E27FC236}">
                <a16:creationId xmlns:a16="http://schemas.microsoft.com/office/drawing/2014/main" id="{9D066D7E-5727-55CD-14DE-41AC9A59F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E82644D3-8271-3C7F-A200-D91D85C170B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905000"/>
            <a:ext cx="10972800" cy="4419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e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1EB4A6-F4DA-99E4-E5A7-B127531CF8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4F186B2D-EF40-5AE6-A424-59829F6619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904999"/>
            <a:ext cx="7721600" cy="448185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8" name="Holder 5">
            <a:extLst>
              <a:ext uri="{FF2B5EF4-FFF2-40B4-BE49-F238E27FC236}">
                <a16:creationId xmlns:a16="http://schemas.microsoft.com/office/drawing/2014/main" id="{70E7BA75-AC11-6335-2BED-72ED11128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Holder 6">
            <a:extLst>
              <a:ext uri="{FF2B5EF4-FFF2-40B4-BE49-F238E27FC236}">
                <a16:creationId xmlns:a16="http://schemas.microsoft.com/office/drawing/2014/main" id="{53A42628-B24D-2707-00FA-C7BECF2DE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0" name="Fußzeilenplatzhalter 22">
            <a:extLst>
              <a:ext uri="{FF2B5EF4-FFF2-40B4-BE49-F238E27FC236}">
                <a16:creationId xmlns:a16="http://schemas.microsoft.com/office/drawing/2014/main" id="{5F038794-17AC-AA27-F471-00E21E7F2BC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43449FDA-9516-82D7-2BD9-BB2A7531B78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636000" y="1905000"/>
            <a:ext cx="2946400" cy="216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DF691D76-75CF-5134-BEA5-A8BB8D5A316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636000" y="4226859"/>
            <a:ext cx="2946400" cy="216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631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1EB4A6-F4DA-99E4-E5A7-B127531CF870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5" name="Holder 5">
            <a:extLst>
              <a:ext uri="{FF2B5EF4-FFF2-40B4-BE49-F238E27FC236}">
                <a16:creationId xmlns:a16="http://schemas.microsoft.com/office/drawing/2014/main" id="{33D14CE2-E9B1-4F7B-2B0E-B396B16F8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C045B33-213B-831A-9CD9-7E5F5F9594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17" name="Fußzeilenplatzhalter 22">
            <a:extLst>
              <a:ext uri="{FF2B5EF4-FFF2-40B4-BE49-F238E27FC236}">
                <a16:creationId xmlns:a16="http://schemas.microsoft.com/office/drawing/2014/main" id="{706F93A4-D9D6-31B4-F5EC-76B1053D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91D83D5F-A63B-DD8D-B5DF-F58F62848BD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09599" y="1905000"/>
            <a:ext cx="5303521" cy="449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6ACBB8F8-C801-BBDB-CD01-44368B781EC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84258" y="1905000"/>
            <a:ext cx="5303521" cy="449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6601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re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9" name="Holder 5">
            <a:extLst>
              <a:ext uri="{FF2B5EF4-FFF2-40B4-BE49-F238E27FC236}">
                <a16:creationId xmlns:a16="http://schemas.microsoft.com/office/drawing/2014/main" id="{EB97D8FA-8ECA-D444-A45F-1E7CB55EF07A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Holder 6">
            <a:extLst>
              <a:ext uri="{FF2B5EF4-FFF2-40B4-BE49-F238E27FC236}">
                <a16:creationId xmlns:a16="http://schemas.microsoft.com/office/drawing/2014/main" id="{B5C89A6E-4A1E-60FA-5970-557E54FA7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1" name="Fußzeilenplatzhalter 22">
            <a:extLst>
              <a:ext uri="{FF2B5EF4-FFF2-40B4-BE49-F238E27FC236}">
                <a16:creationId xmlns:a16="http://schemas.microsoft.com/office/drawing/2014/main" id="{E0C1E0BB-7A14-D174-0A6F-302689C51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50AF3708-60D8-354C-180E-4D26F1E79E8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09600" y="1905000"/>
            <a:ext cx="3454400" cy="449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7D70D28F-7E46-3C2B-FE5A-086D0E4981E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68800" y="1905000"/>
            <a:ext cx="3454400" cy="449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FF57E549-17FB-970B-0BB5-733D12B78CD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28000" y="1905000"/>
            <a:ext cx="3454400" cy="4495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130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22" name="Inhaltsplatzhalter 9">
            <a:extLst>
              <a:ext uri="{FF2B5EF4-FFF2-40B4-BE49-F238E27FC236}">
                <a16:creationId xmlns:a16="http://schemas.microsoft.com/office/drawing/2014/main" id="{D6045553-DE72-4AF2-412C-E700BB0DAE6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272" y="1828800"/>
            <a:ext cx="3486528" cy="22098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6" name="Holder 5">
            <a:extLst>
              <a:ext uri="{FF2B5EF4-FFF2-40B4-BE49-F238E27FC236}">
                <a16:creationId xmlns:a16="http://schemas.microsoft.com/office/drawing/2014/main" id="{01814C12-69CE-FFF3-055A-FC0CA4189F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Holder 6">
            <a:extLst>
              <a:ext uri="{FF2B5EF4-FFF2-40B4-BE49-F238E27FC236}">
                <a16:creationId xmlns:a16="http://schemas.microsoft.com/office/drawing/2014/main" id="{9A43CCBB-905E-C239-E6D6-23C2920D6A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38" name="Fußzeilenplatzhalter 22">
            <a:extLst>
              <a:ext uri="{FF2B5EF4-FFF2-40B4-BE49-F238E27FC236}">
                <a16:creationId xmlns:a16="http://schemas.microsoft.com/office/drawing/2014/main" id="{281F4DD1-D89F-206A-3822-C5201D54BD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F3637E5B-B5D6-B6ED-CFF0-6D22A9F255D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66555" y="1828800"/>
            <a:ext cx="3486528" cy="22098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9">
            <a:extLst>
              <a:ext uri="{FF2B5EF4-FFF2-40B4-BE49-F238E27FC236}">
                <a16:creationId xmlns:a16="http://schemas.microsoft.com/office/drawing/2014/main" id="{0761EBC5-3904-DBD8-6645-BEC9F6AFE5F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04838" y="1828800"/>
            <a:ext cx="3486528" cy="22098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Inhaltsplatzhalter 9">
            <a:extLst>
              <a:ext uri="{FF2B5EF4-FFF2-40B4-BE49-F238E27FC236}">
                <a16:creationId xmlns:a16="http://schemas.microsoft.com/office/drawing/2014/main" id="{EBD3B02E-1841-4941-BE61-E3D57D4497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272" y="4213412"/>
            <a:ext cx="3486528" cy="22098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9">
            <a:extLst>
              <a:ext uri="{FF2B5EF4-FFF2-40B4-BE49-F238E27FC236}">
                <a16:creationId xmlns:a16="http://schemas.microsoft.com/office/drawing/2014/main" id="{3516F2E8-005C-8257-B83B-451B8CC9DA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66555" y="4213412"/>
            <a:ext cx="3486528" cy="22098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9">
            <a:extLst>
              <a:ext uri="{FF2B5EF4-FFF2-40B4-BE49-F238E27FC236}">
                <a16:creationId xmlns:a16="http://schemas.microsoft.com/office/drawing/2014/main" id="{C6D2F62F-DCB7-41A3-AF12-B203A09EF3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104838" y="4213412"/>
            <a:ext cx="3486528" cy="2209800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ree -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F20BA96D-EF87-07DF-B22D-8F8AF779BE5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8272" y="2113414"/>
            <a:ext cx="3486528" cy="4336232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5CB6F-E7B9-4316-2DD8-C13E3E194A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8272" y="1828801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3C7282D3-EECB-4690-3DFD-A9ABFEBA3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27FF1B49-91A2-C8ED-02F5-E478E36B3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18" name="Fußzeilenplatzhalter 22">
            <a:extLst>
              <a:ext uri="{FF2B5EF4-FFF2-40B4-BE49-F238E27FC236}">
                <a16:creationId xmlns:a16="http://schemas.microsoft.com/office/drawing/2014/main" id="{6082247F-0F24-9618-7582-14421259C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9">
            <a:extLst>
              <a:ext uri="{FF2B5EF4-FFF2-40B4-BE49-F238E27FC236}">
                <a16:creationId xmlns:a16="http://schemas.microsoft.com/office/drawing/2014/main" id="{2199F5F2-C6D6-95F9-EEA8-BC7DF175E42F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62071" y="2113414"/>
            <a:ext cx="3486528" cy="4336232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357C167F-13EA-1DD5-1CAB-A556402321C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62071" y="1828801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9">
            <a:extLst>
              <a:ext uri="{FF2B5EF4-FFF2-40B4-BE49-F238E27FC236}">
                <a16:creationId xmlns:a16="http://schemas.microsoft.com/office/drawing/2014/main" id="{9C6A6EE7-E3E8-3A49-6B60-4CDE054BC57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95871" y="2113414"/>
            <a:ext cx="3486528" cy="4336232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96CEBE1B-F16C-56C3-093E-883D6FC8A12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95871" y="1828801"/>
            <a:ext cx="3486528" cy="288147"/>
          </a:xfr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2161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Three - Alternativ Tü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3490A898-A566-BE38-B375-A9514024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3400"/>
            <a:ext cx="8331200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9583C8-A25C-F185-BDA6-4C58930B5D5B}"/>
              </a:ext>
            </a:extLst>
          </p:cNvPr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625886" y="1143001"/>
            <a:ext cx="10956513" cy="46166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Formatvorlage des Untertitelmasters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sp>
        <p:nvSpPr>
          <p:cNvPr id="16" name="Holder 5">
            <a:extLst>
              <a:ext uri="{FF2B5EF4-FFF2-40B4-BE49-F238E27FC236}">
                <a16:creationId xmlns:a16="http://schemas.microsoft.com/office/drawing/2014/main" id="{3C7282D3-EECB-4690-3DFD-A9ABFEBA3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27FF1B49-91A2-C8ED-02F5-E478E36B3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18" name="Fußzeilenplatzhalter 22">
            <a:extLst>
              <a:ext uri="{FF2B5EF4-FFF2-40B4-BE49-F238E27FC236}">
                <a16:creationId xmlns:a16="http://schemas.microsoft.com/office/drawing/2014/main" id="{6082247F-0F24-9618-7582-14421259C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nhaltsplatzhalter 9">
            <a:extLst>
              <a:ext uri="{FF2B5EF4-FFF2-40B4-BE49-F238E27FC236}">
                <a16:creationId xmlns:a16="http://schemas.microsoft.com/office/drawing/2014/main" id="{DBE48888-84BC-1424-1F9A-EAF3F3D3CB8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8272" y="2113414"/>
            <a:ext cx="3486528" cy="4336232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CD98FD72-EA8A-36B0-D558-21B236737D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8272" y="1828801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D7BCF4D4-EFD7-40A9-D9B5-003F1AB6E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62071" y="2113414"/>
            <a:ext cx="3486528" cy="4336232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ADC50B8B-7B87-993C-228E-F61468E263E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62071" y="1828801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Inhaltsplatzhalter 9">
            <a:extLst>
              <a:ext uri="{FF2B5EF4-FFF2-40B4-BE49-F238E27FC236}">
                <a16:creationId xmlns:a16="http://schemas.microsoft.com/office/drawing/2014/main" id="{30260C1C-B650-26BE-B798-79D4546E9D2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95871" y="2113414"/>
            <a:ext cx="3486528" cy="4336232"/>
          </a:xfrm>
          <a:ln w="12700">
            <a:solidFill>
              <a:schemeClr val="accent4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83C578AE-925F-ECB4-1F12-1588515DEF6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95871" y="1828801"/>
            <a:ext cx="3486528" cy="288147"/>
          </a:xfrm>
          <a:solidFill>
            <a:schemeClr val="accent2"/>
          </a:solidFill>
          <a:ln w="12700">
            <a:solidFill>
              <a:schemeClr val="accent2"/>
            </a:solidFill>
          </a:ln>
        </p:spPr>
        <p:txBody>
          <a:bodyPr lIns="72000" tIns="36000" rIns="72000" bIns="36000"/>
          <a:lstStyle>
            <a:lvl1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4789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828801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4649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F6CC729-60AF-9541-400B-2A60E1D69CB5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-5400000">
            <a:off x="-122498" y="6198478"/>
            <a:ext cx="69442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600" dirty="0" err="1">
                <a:solidFill>
                  <a:schemeClr val="tx2"/>
                </a:solidFill>
              </a:rPr>
              <a:t>Rev</a:t>
            </a:r>
            <a:r>
              <a:rPr lang="de-DE" sz="600" dirty="0">
                <a:solidFill>
                  <a:schemeClr val="tx2"/>
                </a:solidFill>
              </a:rPr>
              <a:t>. Stand 3.0</a:t>
            </a:r>
          </a:p>
        </p:txBody>
      </p:sp>
      <p:sp>
        <p:nvSpPr>
          <p:cNvPr id="24" name="Holder 5">
            <a:extLst>
              <a:ext uri="{FF2B5EF4-FFF2-40B4-BE49-F238E27FC236}">
                <a16:creationId xmlns:a16="http://schemas.microsoft.com/office/drawing/2014/main" id="{76F5D384-BA73-5C87-9377-BF2DCE64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4115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B05F6637-B13A-CEC7-8582-33AFAAA5BA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8240" y="6624001"/>
            <a:ext cx="2804160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sz="800" dirty="0"/>
          </a:p>
        </p:txBody>
      </p:sp>
      <p:sp>
        <p:nvSpPr>
          <p:cNvPr id="26" name="Fußzeilenplatzhalter 22">
            <a:extLst>
              <a:ext uri="{FF2B5EF4-FFF2-40B4-BE49-F238E27FC236}">
                <a16:creationId xmlns:a16="http://schemas.microsoft.com/office/drawing/2014/main" id="{1DAB2E8A-F71C-6584-04DB-4C0585444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624000"/>
            <a:ext cx="41148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bg object 17">
            <a:extLst>
              <a:ext uri="{FF2B5EF4-FFF2-40B4-BE49-F238E27FC236}">
                <a16:creationId xmlns:a16="http://schemas.microsoft.com/office/drawing/2014/main" id="{CDCBAD31-2FEE-AE92-91C5-8C3095725B48}"/>
              </a:ext>
            </a:extLst>
          </p:cNvPr>
          <p:cNvPicPr/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0241376" y="258743"/>
            <a:ext cx="1623562" cy="4946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5" r:id="rId2"/>
    <p:sldLayoutId id="2147483663" r:id="rId3"/>
    <p:sldLayoutId id="2147483679" r:id="rId4"/>
    <p:sldLayoutId id="2147483678" r:id="rId5"/>
    <p:sldLayoutId id="2147483683" r:id="rId6"/>
    <p:sldLayoutId id="2147483662" r:id="rId7"/>
    <p:sldLayoutId id="2147483682" r:id="rId8"/>
    <p:sldLayoutId id="2147483703" r:id="rId9"/>
    <p:sldLayoutId id="2147483681" r:id="rId10"/>
    <p:sldLayoutId id="2147483704" r:id="rId11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2" userDrawn="1">
          <p15:clr>
            <a:srgbClr val="F26B43"/>
          </p15:clr>
        </p15:guide>
        <p15:guide id="2" pos="384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orient="horz" pos="3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828801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533400"/>
            <a:ext cx="84649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C50073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F6CC729-60AF-9541-400B-2A60E1D69CB5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-5400000">
            <a:off x="-122498" y="6198478"/>
            <a:ext cx="69442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sz="600" dirty="0" err="1">
                <a:solidFill>
                  <a:schemeClr val="tx2"/>
                </a:solidFill>
              </a:rPr>
              <a:t>Rev</a:t>
            </a:r>
            <a:r>
              <a:rPr lang="de-DE" sz="600" dirty="0">
                <a:solidFill>
                  <a:schemeClr val="tx2"/>
                </a:solidFill>
              </a:rPr>
              <a:t>. Stand 3.0</a:t>
            </a:r>
          </a:p>
        </p:txBody>
      </p:sp>
      <p:pic>
        <p:nvPicPr>
          <p:cNvPr id="4" name="bg object 17">
            <a:extLst>
              <a:ext uri="{FF2B5EF4-FFF2-40B4-BE49-F238E27FC236}">
                <a16:creationId xmlns:a16="http://schemas.microsoft.com/office/drawing/2014/main" id="{BA095E17-17A2-82E7-AE6C-0DCF7E7F110E}"/>
              </a:ext>
            </a:extLst>
          </p:cNvPr>
          <p:cNvPicPr/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10241376" y="258743"/>
            <a:ext cx="1623562" cy="49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6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5" r:id="rId3"/>
    <p:sldLayoutId id="2147483698" r:id="rId4"/>
    <p:sldLayoutId id="2147483687" r:id="rId5"/>
    <p:sldLayoutId id="2147483702" r:id="rId6"/>
    <p:sldLayoutId id="2147483697" r:id="rId7"/>
    <p:sldLayoutId id="2147483701" r:id="rId8"/>
    <p:sldLayoutId id="2147483699" r:id="rId9"/>
    <p:sldLayoutId id="2147483700" r:id="rId10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2" userDrawn="1">
          <p15:clr>
            <a:srgbClr val="F26B43"/>
          </p15:clr>
        </p15:guide>
        <p15:guide id="2" pos="384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orient="horz" pos="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svg"/><Relationship Id="rId1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ildplatzhalter 27" descr="Ein Bild, das Kleidung, Person, Menschliches Gesicht, Anzug enthält.&#10;&#10;KI-generierte Inhalte können fehlerhaft sein.">
            <a:extLst>
              <a:ext uri="{FF2B5EF4-FFF2-40B4-BE49-F238E27FC236}">
                <a16:creationId xmlns:a16="http://schemas.microsoft.com/office/drawing/2014/main" id="{0208BA3C-1A51-9159-4E2E-38E0992E429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" b="34108"/>
          <a:stretch>
            <a:fillRect/>
          </a:stretch>
        </p:blipFill>
        <p:spPr>
          <a:xfrm>
            <a:off x="0" y="2632452"/>
            <a:ext cx="12192000" cy="4225548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ECF4D3D5-7645-E353-6CB5-3739A291A02F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/>
              <a:t>Vorstandssitzung</a:t>
            </a:r>
          </a:p>
        </p:txBody>
      </p:sp>
      <p:sp>
        <p:nvSpPr>
          <p:cNvPr id="24" name="Untertitel 23">
            <a:extLst>
              <a:ext uri="{FF2B5EF4-FFF2-40B4-BE49-F238E27FC236}">
                <a16:creationId xmlns:a16="http://schemas.microsoft.com/office/drawing/2014/main" id="{84BDBD0C-289E-4AEA-1100-AE4951391714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/>
              <a:t>Erfolgreiche Entwicklung und neue Herausforderungen – </a:t>
            </a:r>
            <a:br>
              <a:rPr lang="de-DE" dirty="0"/>
            </a:br>
            <a:r>
              <a:rPr lang="de-DE" dirty="0"/>
              <a:t>Weichenstellungen für die Zukunft!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3F873C3-DEFE-B6F9-4CC3-806A67FD93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6AF5442-BD39-2A49-F3FD-4A312E3AEA5C}"/>
              </a:ext>
            </a:extLst>
          </p:cNvPr>
          <p:cNvSpPr txBox="1"/>
          <p:nvPr/>
        </p:nvSpPr>
        <p:spPr>
          <a:xfrm>
            <a:off x="10439400" y="5943601"/>
            <a:ext cx="107722" cy="702945"/>
          </a:xfrm>
          <a:prstGeom prst="rect">
            <a:avLst/>
          </a:prstGeom>
        </p:spPr>
        <p:txBody>
          <a:bodyPr vert="vert270" wrap="square" lIns="0" tIns="3810" rIns="0" bIns="0" rtlCol="0">
            <a:spAutoFit/>
          </a:bodyPr>
          <a:lstStyle/>
          <a:p>
            <a:pPr marL="12700">
              <a:spcBef>
                <a:spcPts val="30"/>
              </a:spcBef>
            </a:pPr>
            <a:r>
              <a:rPr sz="700" dirty="0">
                <a:solidFill>
                  <a:schemeClr val="bg1"/>
                </a:solidFill>
                <a:latin typeface="Arial"/>
                <a:cs typeface="Arial"/>
              </a:rPr>
              <a:t>Rev.</a:t>
            </a:r>
            <a:r>
              <a:rPr sz="700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chemeClr val="bg1"/>
                </a:solidFill>
                <a:latin typeface="Arial"/>
                <a:cs typeface="Arial"/>
              </a:rPr>
              <a:t>Stand</a:t>
            </a:r>
            <a:r>
              <a:rPr sz="700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700" spc="-25" dirty="0">
                <a:solidFill>
                  <a:schemeClr val="bg1"/>
                </a:solidFill>
                <a:latin typeface="Arial"/>
                <a:cs typeface="Arial"/>
              </a:rPr>
              <a:t>3.0</a:t>
            </a:r>
            <a:endParaRPr sz="7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7305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7A2FB8CB-3251-F365-6314-5B1409AB62A1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A19AEF1E-B44E-1F75-EF61-998AA65F1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Untertitel 13">
            <a:extLst>
              <a:ext uri="{FF2B5EF4-FFF2-40B4-BE49-F238E27FC236}">
                <a16:creationId xmlns:a16="http://schemas.microsoft.com/office/drawing/2014/main" id="{3E23B4B1-C7BC-210D-E556-9E6835F24E45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0EC1B30-2383-613F-9628-33293AC9EE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1AB4D97D-CDD5-3AF0-7A23-260611BEACC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5C7AC2E3-3CFD-DB18-45AD-2B930D593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E1F57C2-839F-926F-BD4F-FAC5B3A74E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5BE1041F-386B-B3ED-9BE3-31DDDE69DC5E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AE0B3209-0C72-AA8D-CBC9-C8C9E7A16A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1F7A21A8-B428-F37D-49FC-D72CFE009C10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2D1FB487-118A-2371-57FB-CA74B05B04B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1922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0CAC3FC0-5A7F-56FD-DC64-84E063391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Untertitel 13">
            <a:extLst>
              <a:ext uri="{FF2B5EF4-FFF2-40B4-BE49-F238E27FC236}">
                <a16:creationId xmlns:a16="http://schemas.microsoft.com/office/drawing/2014/main" id="{F53E759A-4DF7-9C47-5252-7972F57624F6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6B9F01DD-8B9B-EAC2-6F94-DDC15A5ED22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F3C7279E-3B7C-16DF-4FDA-C9449E253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D8672F5E-8B6D-25AD-CAB7-1F6A5D202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5F713FBB-B6E2-C1F0-7374-9F1675FE9E24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308FCDA5-057C-458A-3502-83A2960ADA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86683124-4C46-21C6-32F6-A68D8076C5D7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02E8AF2F-3127-4D96-3DE1-9E6D58325DA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A8559CBC-DFA3-B0DD-BAA9-86A847CF4B06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42A3394E-F5B2-FA18-9F2B-6480643E96A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1737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0896314A-F810-C823-C4C5-7A07E63D1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Untertitel 13">
            <a:extLst>
              <a:ext uri="{FF2B5EF4-FFF2-40B4-BE49-F238E27FC236}">
                <a16:creationId xmlns:a16="http://schemas.microsoft.com/office/drawing/2014/main" id="{35F8177B-9A82-3B16-961C-60FB31D0958C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6C2D4A93-C6CB-1029-9781-3633360CCAC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B0ABD4C7-F557-E8E8-53BB-F655B3B9CAE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1B866FE5-6834-C6F7-8542-68B1C6286F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3BD053E8-9357-F2DE-845B-4B3D1E450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FAFCE107-CCA5-3D1D-D6E9-E5D4AAB9CCB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Inhaltsplatzhalter 16">
            <a:extLst>
              <a:ext uri="{FF2B5EF4-FFF2-40B4-BE49-F238E27FC236}">
                <a16:creationId xmlns:a16="http://schemas.microsoft.com/office/drawing/2014/main" id="{19C093D7-23D2-6294-E8E3-A0506C4023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Inhaltsplatzhalter 17">
            <a:extLst>
              <a:ext uri="{FF2B5EF4-FFF2-40B4-BE49-F238E27FC236}">
                <a16:creationId xmlns:a16="http://schemas.microsoft.com/office/drawing/2014/main" id="{3EFD3D69-1BA7-8BC7-827A-A2E51F6E7D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B0976716-5380-C31D-60CC-A8A3CE7F877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Inhaltsplatzhalter 19">
            <a:extLst>
              <a:ext uri="{FF2B5EF4-FFF2-40B4-BE49-F238E27FC236}">
                <a16:creationId xmlns:a16="http://schemas.microsoft.com/office/drawing/2014/main" id="{08BBE0BE-BF41-A6B7-8538-FB05E3AA452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5458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>
            <a:extLst>
              <a:ext uri="{FF2B5EF4-FFF2-40B4-BE49-F238E27FC236}">
                <a16:creationId xmlns:a16="http://schemas.microsoft.com/office/drawing/2014/main" id="{DADB2A4D-20B7-BE5D-2D1F-13157AF1A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Untertitel 19">
            <a:extLst>
              <a:ext uri="{FF2B5EF4-FFF2-40B4-BE49-F238E27FC236}">
                <a16:creationId xmlns:a16="http://schemas.microsoft.com/office/drawing/2014/main" id="{6ADDE2F0-3844-842D-7B35-DA5F6A2704A9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413D915C-4370-57B2-63ED-7E8CC55E58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1A1C4040-433B-90C1-E682-C2DB3B29A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8" name="Fußzeilenplatzhalter 17">
            <a:extLst>
              <a:ext uri="{FF2B5EF4-FFF2-40B4-BE49-F238E27FC236}">
                <a16:creationId xmlns:a16="http://schemas.microsoft.com/office/drawing/2014/main" id="{EE39B2D7-B8E3-08F9-BE4C-75F3496BC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8C306188-C9A4-5DBE-7725-0F86EDD768F1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BFA273A1-3028-8DBA-C2E1-6D9E73B153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Inhaltsplatzhalter 22">
            <a:extLst>
              <a:ext uri="{FF2B5EF4-FFF2-40B4-BE49-F238E27FC236}">
                <a16:creationId xmlns:a16="http://schemas.microsoft.com/office/drawing/2014/main" id="{D749EA7A-8381-5049-6F89-54F0E7C4A106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29981FD0-4F72-7CC2-D0FB-606CB426EE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5" name="Inhaltsplatzhalter 24">
            <a:extLst>
              <a:ext uri="{FF2B5EF4-FFF2-40B4-BE49-F238E27FC236}">
                <a16:creationId xmlns:a16="http://schemas.microsoft.com/office/drawing/2014/main" id="{ACA98238-037F-094E-B731-1DE87B6C8BC2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5C664D85-3BA5-871B-F758-3A063EA2C2F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Inhaltsplatzhalter 26">
            <a:extLst>
              <a:ext uri="{FF2B5EF4-FFF2-40B4-BE49-F238E27FC236}">
                <a16:creationId xmlns:a16="http://schemas.microsoft.com/office/drawing/2014/main" id="{3740E64A-6053-A907-69C1-9C313D304061}"/>
              </a:ext>
            </a:extLst>
          </p:cNvPr>
          <p:cNvSpPr>
            <a:spLocks noGrp="1"/>
          </p:cNvSpPr>
          <p:nvPr>
            <p:ph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3DA1C05A-FF35-5F8E-D357-E7A2C71D790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Inhaltsplatzhalter 28">
            <a:extLst>
              <a:ext uri="{FF2B5EF4-FFF2-40B4-BE49-F238E27FC236}">
                <a16:creationId xmlns:a16="http://schemas.microsoft.com/office/drawing/2014/main" id="{E7C9B204-A5A9-E5A1-5DFF-328C809D9CDE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4B280A59-1626-7B9E-7658-153D5444CF6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1" name="Inhaltsplatzhalter 30">
            <a:extLst>
              <a:ext uri="{FF2B5EF4-FFF2-40B4-BE49-F238E27FC236}">
                <a16:creationId xmlns:a16="http://schemas.microsoft.com/office/drawing/2014/main" id="{8AADE041-437A-049C-9E74-2F6E66F4AA61}"/>
              </a:ext>
            </a:extLst>
          </p:cNvPr>
          <p:cNvSpPr>
            <a:spLocks noGrp="1"/>
          </p:cNvSpPr>
          <p:nvPr>
            <p:ph sz="quarter" idx="3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4B536EBB-298B-2ECA-0B59-AA80E9969AE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4790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>
            <a:extLst>
              <a:ext uri="{FF2B5EF4-FFF2-40B4-BE49-F238E27FC236}">
                <a16:creationId xmlns:a16="http://schemas.microsoft.com/office/drawing/2014/main" id="{D410C0C7-17E2-2557-007D-C94B2A568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Untertitel 19">
            <a:extLst>
              <a:ext uri="{FF2B5EF4-FFF2-40B4-BE49-F238E27FC236}">
                <a16:creationId xmlns:a16="http://schemas.microsoft.com/office/drawing/2014/main" id="{83CFB722-F9AD-1D66-391D-1BD4BDB7C784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763B05C5-44B6-CA72-8C1D-B86AF63B40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3333A2BD-2EA2-362F-992E-0B4A85099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18" name="Fußzeilenplatzhalter 17">
            <a:extLst>
              <a:ext uri="{FF2B5EF4-FFF2-40B4-BE49-F238E27FC236}">
                <a16:creationId xmlns:a16="http://schemas.microsoft.com/office/drawing/2014/main" id="{7E21203B-264A-ECE3-B653-E7EF6363A0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Inhaltsplatzhalter 21">
            <a:extLst>
              <a:ext uri="{FF2B5EF4-FFF2-40B4-BE49-F238E27FC236}">
                <a16:creationId xmlns:a16="http://schemas.microsoft.com/office/drawing/2014/main" id="{554D398F-3EE3-ACC5-A82B-68DB7163B9A8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FA3D91EE-8EA6-E497-871B-8B4EEEDD69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Inhaltsplatzhalter 22">
            <a:extLst>
              <a:ext uri="{FF2B5EF4-FFF2-40B4-BE49-F238E27FC236}">
                <a16:creationId xmlns:a16="http://schemas.microsoft.com/office/drawing/2014/main" id="{CC69B68C-E533-6E8D-7336-370CB5504068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64D3A08F-0681-AA95-B906-EF7E486F39E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5" name="Inhaltsplatzhalter 24">
            <a:extLst>
              <a:ext uri="{FF2B5EF4-FFF2-40B4-BE49-F238E27FC236}">
                <a16:creationId xmlns:a16="http://schemas.microsoft.com/office/drawing/2014/main" id="{ED74A165-B139-CAE8-DE49-06A669134E4F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3A1A3A8B-0F04-4456-E48D-FF5C68388D0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Inhaltsplatzhalter 26">
            <a:extLst>
              <a:ext uri="{FF2B5EF4-FFF2-40B4-BE49-F238E27FC236}">
                <a16:creationId xmlns:a16="http://schemas.microsoft.com/office/drawing/2014/main" id="{E30A55A2-94B7-1715-F4AA-EBB2F67D6F86}"/>
              </a:ext>
            </a:extLst>
          </p:cNvPr>
          <p:cNvSpPr>
            <a:spLocks noGrp="1"/>
          </p:cNvSpPr>
          <p:nvPr>
            <p:ph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54DD4262-1E71-46D8-58F0-0C20AD473A9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Inhaltsplatzhalter 28">
            <a:extLst>
              <a:ext uri="{FF2B5EF4-FFF2-40B4-BE49-F238E27FC236}">
                <a16:creationId xmlns:a16="http://schemas.microsoft.com/office/drawing/2014/main" id="{308EBD4B-5CBB-5E69-D26B-CB90E697244E}"/>
              </a:ext>
            </a:extLst>
          </p:cNvPr>
          <p:cNvSpPr>
            <a:spLocks noGrp="1"/>
          </p:cNvSpPr>
          <p:nvPr>
            <p:ph sz="quarter" idx="2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8BF83875-0011-545B-3FDD-A7CE72422C7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1" name="Inhaltsplatzhalter 30">
            <a:extLst>
              <a:ext uri="{FF2B5EF4-FFF2-40B4-BE49-F238E27FC236}">
                <a16:creationId xmlns:a16="http://schemas.microsoft.com/office/drawing/2014/main" id="{1CBB84D2-BEFE-A937-D815-2231AF2EF9CF}"/>
              </a:ext>
            </a:extLst>
          </p:cNvPr>
          <p:cNvSpPr>
            <a:spLocks noGrp="1"/>
          </p:cNvSpPr>
          <p:nvPr>
            <p:ph sz="quarter" idx="3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C2F77506-F793-0221-3B19-392F6B327BE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4323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40A8D4-CBBC-9EEE-F709-BC0E9638913E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B8A204-179A-D1BE-2633-07ADBCA1DC7C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1724-CAFD-80C2-D870-365DD62BCC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F10A4331-FE55-EB87-29AD-41ABC74DA12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8" b="32692"/>
          <a:stretch>
            <a:fillRect/>
          </a:stretch>
        </p:blipFill>
        <p:spPr>
          <a:xfrm>
            <a:off x="0" y="2632452"/>
            <a:ext cx="12192000" cy="422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508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CB668-EA28-5286-4F45-A75D68822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88BBF-47E2-4BD2-2E81-2D4E4EE92BEF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FD5B7F5-6D45-3975-EC01-BEE4D77286CC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738593-D731-9159-7DF2-479C72E650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Bildplatzhalter 7" descr="Ein Bild, das Kleidung, Person, Menschliches Gesicht, Mann enthält.&#10;&#10;KI-generierte Inhalte können fehlerhaft sein.">
            <a:extLst>
              <a:ext uri="{FF2B5EF4-FFF2-40B4-BE49-F238E27FC236}">
                <a16:creationId xmlns:a16="http://schemas.microsoft.com/office/drawing/2014/main" id="{0288F85A-B490-61D4-B205-C4CF1C13929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" r="505"/>
          <a:stretch/>
        </p:blipFill>
        <p:spPr>
          <a:prstGeom prst="rect">
            <a:avLst/>
          </a:prstGeo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145DCA2-F0CA-9921-0E2C-96F8F4B7D0C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411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86083FEE-1EEE-C95A-E223-2E0809B8C2E5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5DC9C295-DAFD-879A-8A0A-2C7B6DAAB4A4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F07D85F-752D-0710-C3A5-0713E300E8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E9E0BC9-E070-B1DA-69D0-398AAFC6DD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579A9B0A-D5AA-19A9-BF1A-97F80A3D88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679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F9F868-8647-3F26-D587-64C35453D296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9F28C40-38C7-4E99-7202-109366773DA9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0E4DD33-70A4-E785-0E66-B95459EAFC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14E2BFF-F98C-F4B3-C407-483379BC1F34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7213600" y="0"/>
            <a:ext cx="4978400" cy="276999"/>
          </a:xfrm>
        </p:spPr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1CDC1AC-BA58-DA17-B34B-ADCA6B6AE607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7498632" y="5779259"/>
            <a:ext cx="857723" cy="92333"/>
          </a:xfrm>
        </p:spPr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85AB25D-30FC-32EA-1BF1-83918D1587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0701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FBB33A24-5B9A-3069-A77E-117121157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73701273-480B-B08A-1C38-157B8A8E90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C69A680D-AE6E-E0EA-B37F-4490B4CC8A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388D6EA7-98CE-7826-9F8B-484E69DAB9C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3EF6F36-F938-A1D3-8A79-8C12751CC02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1224725E-C791-D66B-2D7D-56E36BC7A74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7AFC105-974D-6264-3F49-C9FA87D662D1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DD5F8424-8572-7473-3BBE-712B3F89BCC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41786992-126A-6B83-23AE-1BE421472C9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68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7C54DB6D-F644-FDC6-2B54-97733FD78DCB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/>
              <a:t>Titel alternativ</a:t>
            </a:r>
          </a:p>
        </p:txBody>
      </p:sp>
      <p:sp>
        <p:nvSpPr>
          <p:cNvPr id="12" name="Untertitel 11">
            <a:extLst>
              <a:ext uri="{FF2B5EF4-FFF2-40B4-BE49-F238E27FC236}">
                <a16:creationId xmlns:a16="http://schemas.microsoft.com/office/drawing/2014/main" id="{61C34A9B-3A83-21EC-0715-183402AA83CF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/>
              <a:t>Erfolgreiche Entwicklung und neue Herausforderungen – </a:t>
            </a:r>
            <a:br>
              <a:rPr lang="de-DE" dirty="0"/>
            </a:br>
            <a:r>
              <a:rPr lang="de-DE" dirty="0"/>
              <a:t>Weichenstellungen für die Zukunft!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37A06AA-7FA9-C2AF-26C1-FC412B95C1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682528C-F24E-13CF-85AF-267B3E99D5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>
            <a:extLst>
              <a:ext uri="{FF2B5EF4-FFF2-40B4-BE49-F238E27FC236}">
                <a16:creationId xmlns:a16="http://schemas.microsoft.com/office/drawing/2014/main" id="{9F9F3FB0-B1F2-15DA-DD1B-A0E14BEC1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11A608F9-F39C-2C0D-1254-6F018BBF3E8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CBDF5148-DC5F-F8B1-3DB0-484D8098F831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F1F0A9CA-A392-795F-BFE2-0E2F8CB74B3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A06A997E-BF8D-99E8-5E50-1EA80F897D3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87C84752-03BF-6808-1F8A-2B425C74ED7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3747C61E-2217-9CBA-0C3F-74BDD79CEAA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9335CAA5-503D-125A-D668-697FE5B0874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DB2CAC9A-4AA9-8B5F-A552-140D36D35CC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1598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>
            <a:extLst>
              <a:ext uri="{FF2B5EF4-FFF2-40B4-BE49-F238E27FC236}">
                <a16:creationId xmlns:a16="http://schemas.microsoft.com/office/drawing/2014/main" id="{AC93109F-0685-161D-51BE-2DFF7F3FA90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BE7E961-92EE-856A-1630-BC78A1EE5D6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BF4F39F9-DEB5-1021-63FA-3A343BFD7009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693C690A-65BE-1B32-7657-23503209D91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2CFFAF66-DA16-22FB-B6E3-6D642F31449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8E7846C4-7CC3-5D18-DF9F-30371D49D40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B9C1FA3F-44F2-3F31-EC7F-3720AFA8DF7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1031C352-DD58-115C-56E2-DD28D93E2F04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18309925-FA82-8A34-D5EC-7840C6E1B208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376CD805-7181-EDC6-60D1-E0F8267642D8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6" name="Bildplatzhalter 25">
            <a:extLst>
              <a:ext uri="{FF2B5EF4-FFF2-40B4-BE49-F238E27FC236}">
                <a16:creationId xmlns:a16="http://schemas.microsoft.com/office/drawing/2014/main" id="{13899B81-6ED6-EC34-65FC-D65697A65A2C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ACBD0118-FD53-C280-FE68-62DA8090F3F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46EB31AF-6808-552F-EBC3-9A276D838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9830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CCB9E-3646-57D6-8784-3320900CD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439DA2A-A03C-9E4D-3B8F-52065E5E2E9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557130C-85EA-FBC5-4CB1-50C87B10EB0C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1C6F040E-8BF7-168E-9A34-3AE08204BB6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D33B4A-8EC7-EFC9-E1BC-B29415C2106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82D2B338-3A8E-CF49-FAED-82CFA5FFCEB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74EE883-EBCE-68FD-3DC1-CB9D3C22F59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69E024C-3654-6679-5846-8BC7DF177D1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165E2502-6F18-3713-036B-10099274B1D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295D5EA-5DA3-6851-33A0-E25DCA9783B0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A62C84C-F930-820F-0A30-7678392D1445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E63E5502-B5DC-C0A2-5E8E-444F8F925D3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A1B40938-9516-BB8B-3405-F5935717298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3786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platzhalter 12" descr="Ein Bild, das Kleidung, Person, Menschliches Gesicht, Mann enthält.&#10;&#10;KI-generierte Inhalte können fehlerhaft sein.">
            <a:extLst>
              <a:ext uri="{FF2B5EF4-FFF2-40B4-BE49-F238E27FC236}">
                <a16:creationId xmlns:a16="http://schemas.microsoft.com/office/drawing/2014/main" id="{9193B80B-53F3-B55B-6CEB-5683A30C4BB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" t="12676" r="169" b="17606"/>
          <a:stretch>
            <a:fillRect/>
          </a:stretch>
        </p:blipFill>
        <p:spPr>
          <a:xfrm>
            <a:off x="-1" y="0"/>
            <a:ext cx="7213599" cy="33528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468E7B5-AB33-2F14-CB4C-E4C5BA967951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9867D9-C747-62C8-4DC9-0DA50E5BAE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F3718C1-588F-C691-576C-5B2A4D547AC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DE" dirty="0"/>
              <a:t>Dies ist ein </a:t>
            </a:r>
            <a:r>
              <a:rPr lang="de-DE" dirty="0" err="1"/>
              <a:t>Typoblindtext</a:t>
            </a:r>
            <a:r>
              <a:rPr lang="de-DE" dirty="0"/>
              <a:t>. An ihm kann man sehen, ob alle Buchstaben da sind und wie sie aussehen. Es gibt Textauszeichnungen. Manchmal benutzt man Worte wie </a:t>
            </a:r>
            <a:r>
              <a:rPr lang="de-DE" dirty="0" err="1"/>
              <a:t>Hamburgefonts</a:t>
            </a:r>
            <a:r>
              <a:rPr lang="de-DE" dirty="0"/>
              <a:t>, </a:t>
            </a:r>
            <a:r>
              <a:rPr lang="de-DE" dirty="0" err="1"/>
              <a:t>Rafgenduks</a:t>
            </a:r>
            <a:r>
              <a:rPr lang="de-DE" dirty="0"/>
              <a:t> oder </a:t>
            </a:r>
            <a:r>
              <a:rPr lang="de-DE" dirty="0" err="1"/>
              <a:t>Handgloves</a:t>
            </a:r>
            <a:r>
              <a:rPr lang="de-DE" dirty="0"/>
              <a:t>, um Schriften zu testen. </a:t>
            </a:r>
          </a:p>
          <a:p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C970C12E-D3AF-8B17-8C47-0A46872C4C0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1948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45CB8BB8-22E6-D83B-9E2D-C9C95AA14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2CE887-A3B8-3CC4-7C89-8F6E815F2DB4}"/>
              </a:ext>
            </a:extLst>
          </p:cNvPr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AE97B88-FACF-E008-26B4-FC36887CC39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F630A45-5105-8EA4-BFF9-77F1CA4AFE1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887378E-1A09-BCFD-F25C-EC270017842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403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4C2D77-7F4B-AD64-69CA-56003E4CF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Headline</a:t>
            </a:r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221C07F7-D560-6527-8514-2A265C912C28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/>
              <a:t>Untertitel Textbeispiel</a:t>
            </a:r>
          </a:p>
          <a:p>
            <a:r>
              <a:rPr lang="de-DE" dirty="0"/>
              <a:t>zweizeilig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35972C-7E45-6CEB-E3C8-F0F19C4E8D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fld id="{50482F63-C48D-1144-89FB-8C053F19C91C}" type="datetime1">
              <a:rPr lang="de-DE" smtClean="0"/>
              <a:t>07.07.26</a:t>
            </a:fld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14A78B-62C9-4070-49FB-964BB3055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de-DE" smtClean="0"/>
              <a:t>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0B5858-7A49-909F-61E2-96092C87B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84B7FE-499D-0CA0-E820-6103BD3E4B0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/>
              <a:t>Dies ist ein </a:t>
            </a:r>
            <a:r>
              <a:rPr lang="de-DE" dirty="0" err="1"/>
              <a:t>Typoblindtext</a:t>
            </a:r>
            <a:r>
              <a:rPr lang="de-DE" dirty="0"/>
              <a:t>. An ihm kann man sehen, ob alle Buchstaben da sind und wie sie aussehen. </a:t>
            </a:r>
            <a:r>
              <a:rPr lang="de-DE" dirty="0">
                <a:solidFill>
                  <a:schemeClr val="accent5"/>
                </a:solidFill>
              </a:rPr>
              <a:t>Es gibt Textauszeichnungen. </a:t>
            </a:r>
            <a:r>
              <a:rPr lang="de-DE" dirty="0"/>
              <a:t>Manchmal benutzt man Worte wie </a:t>
            </a:r>
            <a:r>
              <a:rPr lang="de-DE" dirty="0" err="1"/>
              <a:t>Hamburgefonts</a:t>
            </a:r>
            <a:r>
              <a:rPr lang="de-DE" dirty="0"/>
              <a:t>, </a:t>
            </a:r>
            <a:r>
              <a:rPr lang="de-DE" dirty="0" err="1"/>
              <a:t>Rafgenduks</a:t>
            </a:r>
            <a:r>
              <a:rPr lang="de-DE" dirty="0"/>
              <a:t> oder </a:t>
            </a:r>
            <a:r>
              <a:rPr lang="de-DE" dirty="0" err="1"/>
              <a:t>Handgloves</a:t>
            </a:r>
            <a:r>
              <a:rPr lang="de-DE" dirty="0"/>
              <a:t>, um Schriften zu testen. </a:t>
            </a:r>
          </a:p>
          <a:p>
            <a:endParaRPr lang="de-DE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Aufzählung 01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Aufzählung 02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</a:rPr>
              <a:t>Aufzählung 03</a:t>
            </a:r>
            <a:br>
              <a:rPr lang="de-DE" dirty="0">
                <a:solidFill>
                  <a:schemeClr val="tx1"/>
                </a:solidFill>
              </a:rPr>
            </a:br>
            <a:endParaRPr lang="de-DE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de-DE" dirty="0">
                <a:solidFill>
                  <a:schemeClr val="tx1"/>
                </a:solidFill>
              </a:rPr>
              <a:t>Aufzählung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>
                <a:solidFill>
                  <a:schemeClr val="tx1"/>
                </a:solidFill>
              </a:rPr>
              <a:t>Aufzählung</a:t>
            </a:r>
          </a:p>
          <a:p>
            <a:pPr marL="800100" lvl="1" indent="-342900">
              <a:buFont typeface="+mj-lt"/>
              <a:buAutoNum type="alphaLcPeriod"/>
            </a:pPr>
            <a:r>
              <a:rPr lang="de-DE" dirty="0">
                <a:solidFill>
                  <a:schemeClr val="tx1"/>
                </a:solidFill>
              </a:rPr>
              <a:t>Aufzählung</a:t>
            </a:r>
          </a:p>
        </p:txBody>
      </p:sp>
    </p:spTree>
    <p:extLst>
      <p:ext uri="{BB962C8B-B14F-4D97-AF65-F5344CB8AC3E}">
        <p14:creationId xmlns:p14="http://schemas.microsoft.com/office/powerpoint/2010/main" val="2385271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F515390C-3B2B-311E-D0D9-43DB422F6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Content </a:t>
            </a:r>
          </a:p>
        </p:txBody>
      </p:sp>
      <p:graphicFrame>
        <p:nvGraphicFramePr>
          <p:cNvPr id="19" name="Inhaltsplatzhalter 18">
            <a:extLst>
              <a:ext uri="{FF2B5EF4-FFF2-40B4-BE49-F238E27FC236}">
                <a16:creationId xmlns:a16="http://schemas.microsoft.com/office/drawing/2014/main" id="{D3CE7B18-DCC7-F530-6BCC-DBA7F1FC87A9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45189890"/>
              </p:ext>
            </p:extLst>
          </p:nvPr>
        </p:nvGraphicFramePr>
        <p:xfrm>
          <a:off x="1066800" y="1905002"/>
          <a:ext cx="3200399" cy="3505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Untertitel 16">
            <a:extLst>
              <a:ext uri="{FF2B5EF4-FFF2-40B4-BE49-F238E27FC236}">
                <a16:creationId xmlns:a16="http://schemas.microsoft.com/office/drawing/2014/main" id="{D9826EA3-815D-DAEA-339A-EEB732EAA268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625886" y="1143001"/>
            <a:ext cx="10956513" cy="230832"/>
          </a:xfrm>
        </p:spPr>
        <p:txBody>
          <a:bodyPr/>
          <a:lstStyle/>
          <a:p>
            <a:r>
              <a:rPr lang="de-DE" dirty="0"/>
              <a:t>Darstellung Diagramme</a:t>
            </a:r>
          </a:p>
        </p:txBody>
      </p:sp>
      <p:sp>
        <p:nvSpPr>
          <p:cNvPr id="23" name="Datumsplatzhalter 22">
            <a:extLst>
              <a:ext uri="{FF2B5EF4-FFF2-40B4-BE49-F238E27FC236}">
                <a16:creationId xmlns:a16="http://schemas.microsoft.com/office/drawing/2014/main" id="{75F7FC58-3EDD-2CE5-8A1C-D7083B69A1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prstGeom prst="rect">
            <a:avLst/>
          </a:prstGeom>
        </p:spPr>
        <p:txBody>
          <a:bodyPr/>
          <a:lstStyle/>
          <a:p>
            <a:fld id="{B4C6E899-A8C6-F248-8FBC-8D470770B36B}" type="datetime1">
              <a:rPr lang="de-DE" smtClean="0"/>
              <a:t>07.07.26</a:t>
            </a:fld>
            <a:endParaRPr lang="en-US"/>
          </a:p>
        </p:txBody>
      </p:sp>
      <p:sp>
        <p:nvSpPr>
          <p:cNvPr id="25" name="Foliennummernplatzhalter 24">
            <a:extLst>
              <a:ext uri="{FF2B5EF4-FFF2-40B4-BE49-F238E27FC236}">
                <a16:creationId xmlns:a16="http://schemas.microsoft.com/office/drawing/2014/main" id="{A4D90D97-D3D4-5287-738E-F92A8A5DB4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de-DE" smtClean="0"/>
              <a:t>4</a:t>
            </a:fld>
            <a:endParaRPr lang="de-DE"/>
          </a:p>
        </p:txBody>
      </p:sp>
      <p:sp>
        <p:nvSpPr>
          <p:cNvPr id="24" name="Fußzeilenplatzhalter 23">
            <a:extLst>
              <a:ext uri="{FF2B5EF4-FFF2-40B4-BE49-F238E27FC236}">
                <a16:creationId xmlns:a16="http://schemas.microsoft.com/office/drawing/2014/main" id="{48F87E47-C0FA-DBB2-BE2D-74E5A36B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graphicFrame>
        <p:nvGraphicFramePr>
          <p:cNvPr id="22" name="Diagramm 21">
            <a:extLst>
              <a:ext uri="{FF2B5EF4-FFF2-40B4-BE49-F238E27FC236}">
                <a16:creationId xmlns:a16="http://schemas.microsoft.com/office/drawing/2014/main" id="{34BC1C80-C1B9-6C30-4278-F45D643D99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1030923"/>
              </p:ext>
            </p:extLst>
          </p:nvPr>
        </p:nvGraphicFramePr>
        <p:xfrm>
          <a:off x="5410200" y="1828800"/>
          <a:ext cx="48006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358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F5EC9-3031-3D39-D32D-DAD26E800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5">
            <a:extLst>
              <a:ext uri="{FF2B5EF4-FFF2-40B4-BE49-F238E27FC236}">
                <a16:creationId xmlns:a16="http://schemas.microsoft.com/office/drawing/2014/main" id="{4BB9783C-3107-ACAE-15E2-21DD2460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32" y="533401"/>
            <a:ext cx="6248400" cy="430887"/>
          </a:xfrm>
        </p:spPr>
        <p:txBody>
          <a:bodyPr/>
          <a:lstStyle/>
          <a:p>
            <a:r>
              <a:rPr lang="de-DE" dirty="0"/>
              <a:t>Gestaltungselemente </a:t>
            </a:r>
          </a:p>
        </p:txBody>
      </p:sp>
      <p:sp>
        <p:nvSpPr>
          <p:cNvPr id="17" name="Untertitel 16">
            <a:extLst>
              <a:ext uri="{FF2B5EF4-FFF2-40B4-BE49-F238E27FC236}">
                <a16:creationId xmlns:a16="http://schemas.microsoft.com/office/drawing/2014/main" id="{6EBDB814-61B0-E828-C1D6-45E93327D022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621815" y="1117118"/>
            <a:ext cx="8217385" cy="384721"/>
          </a:xfrm>
        </p:spPr>
        <p:txBody>
          <a:bodyPr/>
          <a:lstStyle/>
          <a:p>
            <a:r>
              <a:rPr lang="de-DE" dirty="0"/>
              <a:t>Beispiele Icons </a:t>
            </a:r>
          </a:p>
          <a:p>
            <a:r>
              <a:rPr lang="de-DE" sz="1000" dirty="0"/>
              <a:t>Alle hier gezeigten Elemente können in der Farbe angepasst werden. Andere thematisch passende Icons können individuell genutzt werden.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FEC8BD5-DDDD-BE5C-9FF3-C29FB91E32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1814" y="1914478"/>
            <a:ext cx="939800" cy="30103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ECB941B-1496-6807-AF27-119392FBD3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78914" y="1685878"/>
            <a:ext cx="907385" cy="99591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D043BC0-D9A4-A1C6-B672-BC79A7A0D1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052474" y="1723048"/>
            <a:ext cx="798499" cy="7984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402E0E8-4F45-5B29-DDAE-06410D302C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970586" y="1723048"/>
            <a:ext cx="906117" cy="92625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D355F0B-2B89-EC75-2ABF-5B232255B8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34295" y="1762450"/>
            <a:ext cx="906117" cy="90611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2E65B3E-DF73-AFF5-9BF8-200FC35CB0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431725" y="1921688"/>
            <a:ext cx="1087388" cy="67961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BD3E361-0C12-4F2D-5C6A-2087F24721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814" y="3133678"/>
            <a:ext cx="939800" cy="30103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E91FDE3-1171-E897-BB37-8F863A45BA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08980" y="2524078"/>
            <a:ext cx="200686" cy="301030"/>
          </a:xfrm>
          <a:prstGeom prst="rect">
            <a:avLst/>
          </a:prstGeom>
        </p:spPr>
      </p:pic>
      <p:sp>
        <p:nvSpPr>
          <p:cNvPr id="2" name="Untertitel 16">
            <a:extLst>
              <a:ext uri="{FF2B5EF4-FFF2-40B4-BE49-F238E27FC236}">
                <a16:creationId xmlns:a16="http://schemas.microsoft.com/office/drawing/2014/main" id="{66BA5855-F97A-E00B-E373-66FF220AB979}"/>
              </a:ext>
            </a:extLst>
          </p:cNvPr>
          <p:cNvSpPr txBox="1">
            <a:spLocks/>
          </p:cNvSpPr>
          <p:nvPr/>
        </p:nvSpPr>
        <p:spPr>
          <a:xfrm>
            <a:off x="602747" y="4032893"/>
            <a:ext cx="8217385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500" b="0" i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Beispiele CTA Flächen</a:t>
            </a:r>
          </a:p>
        </p:txBody>
      </p:sp>
      <p:sp>
        <p:nvSpPr>
          <p:cNvPr id="20" name="Grafik 5">
            <a:extLst>
              <a:ext uri="{FF2B5EF4-FFF2-40B4-BE49-F238E27FC236}">
                <a16:creationId xmlns:a16="http://schemas.microsoft.com/office/drawing/2014/main" id="{E6AF4098-5098-FAF2-DCDC-B1AEE3ACE856}"/>
              </a:ext>
            </a:extLst>
          </p:cNvPr>
          <p:cNvSpPr/>
          <p:nvPr/>
        </p:nvSpPr>
        <p:spPr>
          <a:xfrm>
            <a:off x="888021" y="4421019"/>
            <a:ext cx="2346050" cy="1167715"/>
          </a:xfrm>
          <a:custGeom>
            <a:avLst/>
            <a:gdLst>
              <a:gd name="csX0" fmla="*/ 2564132 w 2940628"/>
              <a:gd name="csY0" fmla="*/ 0 h 1463658"/>
              <a:gd name="csX1" fmla="*/ 72123 w 2940628"/>
              <a:gd name="csY1" fmla="*/ 55461 h 1463658"/>
              <a:gd name="csX2" fmla="*/ 0 w 2940628"/>
              <a:gd name="csY2" fmla="*/ 1346153 h 1463658"/>
              <a:gd name="csX3" fmla="*/ 136976 w 2940628"/>
              <a:gd name="csY3" fmla="*/ 1463659 h 1463658"/>
              <a:gd name="csX4" fmla="*/ 2781617 w 2940628"/>
              <a:gd name="csY4" fmla="*/ 1449583 h 1463658"/>
              <a:gd name="csX5" fmla="*/ 2940629 w 2940628"/>
              <a:gd name="csY5" fmla="*/ 204627 h 1463658"/>
              <a:gd name="csX6" fmla="*/ 2564132 w 2940628"/>
              <a:gd name="csY6" fmla="*/ 0 h 14636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940628" h="1463658">
                <a:moveTo>
                  <a:pt x="2564132" y="0"/>
                </a:moveTo>
                <a:lnTo>
                  <a:pt x="72123" y="55461"/>
                </a:lnTo>
                <a:lnTo>
                  <a:pt x="0" y="1346153"/>
                </a:lnTo>
                <a:lnTo>
                  <a:pt x="136976" y="1463659"/>
                </a:lnTo>
                <a:lnTo>
                  <a:pt x="2781617" y="1449583"/>
                </a:lnTo>
                <a:lnTo>
                  <a:pt x="2940629" y="204627"/>
                </a:lnTo>
                <a:lnTo>
                  <a:pt x="2564132" y="0"/>
                </a:lnTo>
                <a:close/>
              </a:path>
            </a:pathLst>
          </a:custGeom>
          <a:solidFill>
            <a:srgbClr val="C4006B"/>
          </a:solidFill>
          <a:ln w="2273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1" name="Grafik 18">
            <a:extLst>
              <a:ext uri="{FF2B5EF4-FFF2-40B4-BE49-F238E27FC236}">
                <a16:creationId xmlns:a16="http://schemas.microsoft.com/office/drawing/2014/main" id="{54F7F190-4F7D-8E74-4E9A-16FAF2260412}"/>
              </a:ext>
            </a:extLst>
          </p:cNvPr>
          <p:cNvSpPr/>
          <p:nvPr/>
        </p:nvSpPr>
        <p:spPr>
          <a:xfrm>
            <a:off x="4069430" y="4399231"/>
            <a:ext cx="1717397" cy="1189503"/>
          </a:xfrm>
          <a:custGeom>
            <a:avLst/>
            <a:gdLst>
              <a:gd name="csX0" fmla="*/ 1881068 w 2029018"/>
              <a:gd name="csY0" fmla="*/ 0 h 1490968"/>
              <a:gd name="csX1" fmla="*/ 139521 w 2029018"/>
              <a:gd name="csY1" fmla="*/ 57170 h 1490968"/>
              <a:gd name="csX2" fmla="*/ 139521 w 2029018"/>
              <a:gd name="csY2" fmla="*/ 667952 h 1490968"/>
              <a:gd name="csX3" fmla="*/ 0 w 2029018"/>
              <a:gd name="csY3" fmla="*/ 664923 h 1490968"/>
              <a:gd name="csX4" fmla="*/ 139521 w 2029018"/>
              <a:gd name="csY4" fmla="*/ 888659 h 1490968"/>
              <a:gd name="csX5" fmla="*/ 215706 w 2029018"/>
              <a:gd name="csY5" fmla="*/ 1471426 h 1490968"/>
              <a:gd name="csX6" fmla="*/ 1710586 w 2029018"/>
              <a:gd name="csY6" fmla="*/ 1490968 h 1490968"/>
              <a:gd name="csX7" fmla="*/ 2029019 w 2029018"/>
              <a:gd name="csY7" fmla="*/ 1380683 h 1490968"/>
              <a:gd name="csX8" fmla="*/ 2020338 w 2029018"/>
              <a:gd name="csY8" fmla="*/ 284983 h 1490968"/>
              <a:gd name="csX9" fmla="*/ 1881068 w 2029018"/>
              <a:gd name="csY9" fmla="*/ 0 h 14909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029018" h="1490968">
                <a:moveTo>
                  <a:pt x="1881068" y="0"/>
                </a:moveTo>
                <a:lnTo>
                  <a:pt x="139521" y="57170"/>
                </a:lnTo>
                <a:lnTo>
                  <a:pt x="139521" y="667952"/>
                </a:lnTo>
                <a:lnTo>
                  <a:pt x="0" y="664923"/>
                </a:lnTo>
                <a:lnTo>
                  <a:pt x="139521" y="888659"/>
                </a:lnTo>
                <a:lnTo>
                  <a:pt x="215706" y="1471426"/>
                </a:lnTo>
                <a:lnTo>
                  <a:pt x="1710586" y="1490968"/>
                </a:lnTo>
                <a:lnTo>
                  <a:pt x="2029019" y="1380683"/>
                </a:lnTo>
                <a:lnTo>
                  <a:pt x="2020338" y="284983"/>
                </a:lnTo>
                <a:lnTo>
                  <a:pt x="1881068" y="0"/>
                </a:lnTo>
                <a:close/>
              </a:path>
            </a:pathLst>
          </a:custGeom>
          <a:solidFill>
            <a:srgbClr val="C3006B"/>
          </a:solidFill>
          <a:ln w="2275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4" name="Grafik 22">
            <a:extLst>
              <a:ext uri="{FF2B5EF4-FFF2-40B4-BE49-F238E27FC236}">
                <a16:creationId xmlns:a16="http://schemas.microsoft.com/office/drawing/2014/main" id="{CF6C599C-7869-7840-241B-E44BCFE72DAF}"/>
              </a:ext>
            </a:extLst>
          </p:cNvPr>
          <p:cNvSpPr/>
          <p:nvPr/>
        </p:nvSpPr>
        <p:spPr>
          <a:xfrm>
            <a:off x="6939207" y="4397475"/>
            <a:ext cx="3350561" cy="789765"/>
          </a:xfrm>
          <a:custGeom>
            <a:avLst/>
            <a:gdLst>
              <a:gd name="csX0" fmla="*/ 6619246 w 7017424"/>
              <a:gd name="csY0" fmla="*/ 0 h 1654086"/>
              <a:gd name="csX1" fmla="*/ 98901 w 7017424"/>
              <a:gd name="csY1" fmla="*/ 64246 h 1654086"/>
              <a:gd name="csX2" fmla="*/ 0 w 7017424"/>
              <a:gd name="csY2" fmla="*/ 1169011 h 1654086"/>
              <a:gd name="csX3" fmla="*/ 261846 w 7017424"/>
              <a:gd name="csY3" fmla="*/ 1430228 h 1654086"/>
              <a:gd name="csX4" fmla="*/ 3284726 w 7017424"/>
              <a:gd name="csY4" fmla="*/ 1423992 h 1654086"/>
              <a:gd name="csX5" fmla="*/ 3284726 w 7017424"/>
              <a:gd name="csY5" fmla="*/ 1654087 h 1654086"/>
              <a:gd name="csX6" fmla="*/ 4081025 w 7017424"/>
              <a:gd name="csY6" fmla="*/ 1422333 h 1654086"/>
              <a:gd name="csX7" fmla="*/ 6904215 w 7017424"/>
              <a:gd name="csY7" fmla="*/ 1416555 h 1654086"/>
              <a:gd name="csX8" fmla="*/ 7017425 w 7017424"/>
              <a:gd name="csY8" fmla="*/ 136787 h 1654086"/>
              <a:gd name="csX9" fmla="*/ 6619246 w 7017424"/>
              <a:gd name="csY9" fmla="*/ 0 h 165408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7017424" h="1654086">
                <a:moveTo>
                  <a:pt x="6619246" y="0"/>
                </a:moveTo>
                <a:lnTo>
                  <a:pt x="98901" y="64246"/>
                </a:lnTo>
                <a:lnTo>
                  <a:pt x="0" y="1169011"/>
                </a:lnTo>
                <a:lnTo>
                  <a:pt x="261846" y="1430228"/>
                </a:lnTo>
                <a:lnTo>
                  <a:pt x="3284726" y="1423992"/>
                </a:lnTo>
                <a:lnTo>
                  <a:pt x="3284726" y="1654087"/>
                </a:lnTo>
                <a:lnTo>
                  <a:pt x="4081025" y="1422333"/>
                </a:lnTo>
                <a:lnTo>
                  <a:pt x="6904215" y="1416555"/>
                </a:lnTo>
                <a:lnTo>
                  <a:pt x="7017425" y="136787"/>
                </a:lnTo>
                <a:lnTo>
                  <a:pt x="6619246" y="0"/>
                </a:lnTo>
                <a:close/>
              </a:path>
            </a:pathLst>
          </a:custGeom>
          <a:solidFill>
            <a:srgbClr val="C4006B"/>
          </a:solidFill>
          <a:ln w="5723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7" name="Grafik 25">
            <a:extLst>
              <a:ext uri="{FF2B5EF4-FFF2-40B4-BE49-F238E27FC236}">
                <a16:creationId xmlns:a16="http://schemas.microsoft.com/office/drawing/2014/main" id="{88471F8D-761E-C049-5DED-0CD6031121AF}"/>
              </a:ext>
            </a:extLst>
          </p:cNvPr>
          <p:cNvSpPr/>
          <p:nvPr/>
        </p:nvSpPr>
        <p:spPr>
          <a:xfrm>
            <a:off x="8325801" y="1815427"/>
            <a:ext cx="285282" cy="719442"/>
          </a:xfrm>
          <a:custGeom>
            <a:avLst/>
            <a:gdLst>
              <a:gd name="csX0" fmla="*/ 77773 w 156102"/>
              <a:gd name="csY0" fmla="*/ 238316 h 393668"/>
              <a:gd name="csX1" fmla="*/ 46311 w 156102"/>
              <a:gd name="csY1" fmla="*/ 221933 h 393668"/>
              <a:gd name="csX2" fmla="*/ 40464 w 156102"/>
              <a:gd name="csY2" fmla="*/ 198692 h 393668"/>
              <a:gd name="csX3" fmla="*/ 46311 w 156102"/>
              <a:gd name="csY3" fmla="*/ 175451 h 393668"/>
              <a:gd name="csX4" fmla="*/ 59768 w 156102"/>
              <a:gd name="csY4" fmla="*/ 161639 h 393668"/>
              <a:gd name="csX5" fmla="*/ 78237 w 156102"/>
              <a:gd name="csY5" fmla="*/ 156496 h 393668"/>
              <a:gd name="csX6" fmla="*/ 108399 w 156102"/>
              <a:gd name="csY6" fmla="*/ 170688 h 393668"/>
              <a:gd name="csX7" fmla="*/ 115917 w 156102"/>
              <a:gd name="csY7" fmla="*/ 197358 h 393668"/>
              <a:gd name="csX8" fmla="*/ 110070 w 156102"/>
              <a:gd name="csY8" fmla="*/ 221933 h 393668"/>
              <a:gd name="csX9" fmla="*/ 77773 w 156102"/>
              <a:gd name="csY9" fmla="*/ 238316 h 393668"/>
              <a:gd name="csX10" fmla="*/ 76938 w 156102"/>
              <a:gd name="csY10" fmla="*/ 393668 h 393668"/>
              <a:gd name="csX11" fmla="*/ 116752 w 156102"/>
              <a:gd name="csY11" fmla="*/ 384810 h 393668"/>
              <a:gd name="csX12" fmla="*/ 144409 w 156102"/>
              <a:gd name="csY12" fmla="*/ 360236 h 393668"/>
              <a:gd name="csX13" fmla="*/ 154432 w 156102"/>
              <a:gd name="csY13" fmla="*/ 323850 h 393668"/>
              <a:gd name="csX14" fmla="*/ 114618 w 156102"/>
              <a:gd name="csY14" fmla="*/ 262319 h 393668"/>
              <a:gd name="csX15" fmla="*/ 115082 w 156102"/>
              <a:gd name="csY15" fmla="*/ 260604 h 393668"/>
              <a:gd name="csX16" fmla="*/ 145244 w 156102"/>
              <a:gd name="csY16" fmla="*/ 236030 h 393668"/>
              <a:gd name="csX17" fmla="*/ 156103 w 156102"/>
              <a:gd name="csY17" fmla="*/ 193834 h 393668"/>
              <a:gd name="csX18" fmla="*/ 140604 w 156102"/>
              <a:gd name="csY18" fmla="*/ 148209 h 393668"/>
              <a:gd name="csX19" fmla="*/ 120279 w 156102"/>
              <a:gd name="csY19" fmla="*/ 131826 h 393668"/>
              <a:gd name="csX20" fmla="*/ 92344 w 156102"/>
              <a:gd name="csY20" fmla="*/ 120206 h 393668"/>
              <a:gd name="csX21" fmla="*/ 55685 w 156102"/>
              <a:gd name="csY21" fmla="*/ 102108 h 393668"/>
              <a:gd name="csX22" fmla="*/ 42877 w 156102"/>
              <a:gd name="csY22" fmla="*/ 74105 h 393668"/>
              <a:gd name="csX23" fmla="*/ 52715 w 156102"/>
              <a:gd name="csY23" fmla="*/ 46577 h 393668"/>
              <a:gd name="csX24" fmla="*/ 78051 w 156102"/>
              <a:gd name="csY24" fmla="*/ 35338 h 393668"/>
              <a:gd name="csX25" fmla="*/ 103017 w 156102"/>
              <a:gd name="csY25" fmla="*/ 46292 h 393668"/>
              <a:gd name="csX26" fmla="*/ 112854 w 156102"/>
              <a:gd name="csY26" fmla="*/ 74486 h 393668"/>
              <a:gd name="csX27" fmla="*/ 112854 w 156102"/>
              <a:gd name="csY27" fmla="*/ 79248 h 393668"/>
              <a:gd name="csX28" fmla="*/ 117031 w 156102"/>
              <a:gd name="csY28" fmla="*/ 83534 h 393668"/>
              <a:gd name="csX29" fmla="*/ 148864 w 156102"/>
              <a:gd name="csY29" fmla="*/ 83534 h 393668"/>
              <a:gd name="csX30" fmla="*/ 153040 w 156102"/>
              <a:gd name="csY30" fmla="*/ 79248 h 393668"/>
              <a:gd name="csX31" fmla="*/ 153040 w 156102"/>
              <a:gd name="csY31" fmla="*/ 70676 h 393668"/>
              <a:gd name="csX32" fmla="*/ 131694 w 156102"/>
              <a:gd name="csY32" fmla="*/ 19622 h 393668"/>
              <a:gd name="csX33" fmla="*/ 78423 w 156102"/>
              <a:gd name="csY33" fmla="*/ 0 h 393668"/>
              <a:gd name="csX34" fmla="*/ 38979 w 156102"/>
              <a:gd name="csY34" fmla="*/ 9430 h 393668"/>
              <a:gd name="csX35" fmla="*/ 12158 w 156102"/>
              <a:gd name="csY35" fmla="*/ 35052 h 393668"/>
              <a:gd name="csX36" fmla="*/ 2506 w 156102"/>
              <a:gd name="csY36" fmla="*/ 70104 h 393668"/>
              <a:gd name="csX37" fmla="*/ 13828 w 156102"/>
              <a:gd name="csY37" fmla="*/ 108014 h 393668"/>
              <a:gd name="csX38" fmla="*/ 42784 w 156102"/>
              <a:gd name="csY38" fmla="*/ 132112 h 393668"/>
              <a:gd name="csX39" fmla="*/ 42320 w 156102"/>
              <a:gd name="csY39" fmla="*/ 134303 h 393668"/>
              <a:gd name="csX40" fmla="*/ 11323 w 156102"/>
              <a:gd name="csY40" fmla="*/ 158020 h 393668"/>
              <a:gd name="csX41" fmla="*/ 0 w 156102"/>
              <a:gd name="csY41" fmla="*/ 200216 h 393668"/>
              <a:gd name="csX42" fmla="*/ 9652 w 156102"/>
              <a:gd name="csY42" fmla="*/ 238125 h 393668"/>
              <a:gd name="csX43" fmla="*/ 29327 w 156102"/>
              <a:gd name="csY43" fmla="*/ 258604 h 393668"/>
              <a:gd name="csX44" fmla="*/ 60789 w 156102"/>
              <a:gd name="csY44" fmla="*/ 273463 h 393668"/>
              <a:gd name="csX45" fmla="*/ 90116 w 156102"/>
              <a:gd name="csY45" fmla="*/ 285083 h 393668"/>
              <a:gd name="csX46" fmla="*/ 107100 w 156102"/>
              <a:gd name="csY46" fmla="*/ 298228 h 393668"/>
              <a:gd name="csX47" fmla="*/ 114061 w 156102"/>
              <a:gd name="csY47" fmla="*/ 319945 h 393668"/>
              <a:gd name="csX48" fmla="*/ 104037 w 156102"/>
              <a:gd name="csY48" fmla="*/ 347282 h 393668"/>
              <a:gd name="csX49" fmla="*/ 78887 w 156102"/>
              <a:gd name="csY49" fmla="*/ 358235 h 393668"/>
              <a:gd name="csX50" fmla="*/ 53272 w 156102"/>
              <a:gd name="csY50" fmla="*/ 346805 h 393668"/>
              <a:gd name="csX51" fmla="*/ 43620 w 156102"/>
              <a:gd name="csY51" fmla="*/ 316421 h 393668"/>
              <a:gd name="csX52" fmla="*/ 43620 w 156102"/>
              <a:gd name="csY52" fmla="*/ 310420 h 393668"/>
              <a:gd name="csX53" fmla="*/ 39443 w 156102"/>
              <a:gd name="csY53" fmla="*/ 306134 h 393668"/>
              <a:gd name="csX54" fmla="*/ 7610 w 156102"/>
              <a:gd name="csY54" fmla="*/ 306134 h 393668"/>
              <a:gd name="csX55" fmla="*/ 3434 w 156102"/>
              <a:gd name="csY55" fmla="*/ 310420 h 393668"/>
              <a:gd name="csX56" fmla="*/ 3898 w 156102"/>
              <a:gd name="csY56" fmla="*/ 322516 h 393668"/>
              <a:gd name="csX57" fmla="*/ 24037 w 156102"/>
              <a:gd name="csY57" fmla="*/ 374428 h 393668"/>
              <a:gd name="csX58" fmla="*/ 76845 w 156102"/>
              <a:gd name="csY58" fmla="*/ 393573 h 3936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56102" h="393668">
                <a:moveTo>
                  <a:pt x="77773" y="238316"/>
                </a:moveTo>
                <a:cubicBezTo>
                  <a:pt x="64316" y="238316"/>
                  <a:pt x="53828" y="232886"/>
                  <a:pt x="46311" y="221933"/>
                </a:cubicBezTo>
                <a:cubicBezTo>
                  <a:pt x="42413" y="215932"/>
                  <a:pt x="40464" y="208121"/>
                  <a:pt x="40464" y="198692"/>
                </a:cubicBezTo>
                <a:cubicBezTo>
                  <a:pt x="40464" y="189262"/>
                  <a:pt x="42413" y="181451"/>
                  <a:pt x="46311" y="175451"/>
                </a:cubicBezTo>
                <a:cubicBezTo>
                  <a:pt x="49652" y="169736"/>
                  <a:pt x="54107" y="165164"/>
                  <a:pt x="59768" y="161639"/>
                </a:cubicBezTo>
                <a:cubicBezTo>
                  <a:pt x="65337" y="158210"/>
                  <a:pt x="71555" y="156496"/>
                  <a:pt x="78237" y="156496"/>
                </a:cubicBezTo>
                <a:cubicBezTo>
                  <a:pt x="91137" y="156496"/>
                  <a:pt x="101160" y="161258"/>
                  <a:pt x="108399" y="170688"/>
                </a:cubicBezTo>
                <a:cubicBezTo>
                  <a:pt x="113411" y="176975"/>
                  <a:pt x="115917" y="185928"/>
                  <a:pt x="115917" y="197358"/>
                </a:cubicBezTo>
                <a:cubicBezTo>
                  <a:pt x="115917" y="207074"/>
                  <a:pt x="113968" y="215265"/>
                  <a:pt x="110070" y="221933"/>
                </a:cubicBezTo>
                <a:cubicBezTo>
                  <a:pt x="103388" y="232886"/>
                  <a:pt x="92622" y="238316"/>
                  <a:pt x="77773" y="238316"/>
                </a:cubicBezTo>
                <a:moveTo>
                  <a:pt x="76938" y="393668"/>
                </a:moveTo>
                <a:cubicBezTo>
                  <a:pt x="91787" y="393668"/>
                  <a:pt x="105058" y="390715"/>
                  <a:pt x="116752" y="384810"/>
                </a:cubicBezTo>
                <a:cubicBezTo>
                  <a:pt x="128539" y="378905"/>
                  <a:pt x="137727" y="370713"/>
                  <a:pt x="144409" y="360236"/>
                </a:cubicBezTo>
                <a:cubicBezTo>
                  <a:pt x="151091" y="349758"/>
                  <a:pt x="154432" y="337661"/>
                  <a:pt x="154432" y="323850"/>
                </a:cubicBezTo>
                <a:cubicBezTo>
                  <a:pt x="154432" y="296323"/>
                  <a:pt x="141160" y="275749"/>
                  <a:pt x="114618" y="262319"/>
                </a:cubicBezTo>
                <a:cubicBezTo>
                  <a:pt x="113504" y="261461"/>
                  <a:pt x="113597" y="260890"/>
                  <a:pt x="115082" y="260604"/>
                </a:cubicBezTo>
                <a:cubicBezTo>
                  <a:pt x="127703" y="257746"/>
                  <a:pt x="137727" y="249555"/>
                  <a:pt x="145244" y="236030"/>
                </a:cubicBezTo>
                <a:cubicBezTo>
                  <a:pt x="152483" y="223742"/>
                  <a:pt x="156103" y="209645"/>
                  <a:pt x="156103" y="193834"/>
                </a:cubicBezTo>
                <a:cubicBezTo>
                  <a:pt x="156103" y="174879"/>
                  <a:pt x="150905" y="159734"/>
                  <a:pt x="140604" y="148209"/>
                </a:cubicBezTo>
                <a:cubicBezTo>
                  <a:pt x="134757" y="141351"/>
                  <a:pt x="127982" y="135922"/>
                  <a:pt x="120279" y="131826"/>
                </a:cubicBezTo>
                <a:cubicBezTo>
                  <a:pt x="112576" y="127826"/>
                  <a:pt x="103295" y="123920"/>
                  <a:pt x="92344" y="120206"/>
                </a:cubicBezTo>
                <a:cubicBezTo>
                  <a:pt x="76381" y="115062"/>
                  <a:pt x="64130" y="109061"/>
                  <a:pt x="55685" y="102108"/>
                </a:cubicBezTo>
                <a:cubicBezTo>
                  <a:pt x="47146" y="95250"/>
                  <a:pt x="42877" y="85916"/>
                  <a:pt x="42877" y="74105"/>
                </a:cubicBezTo>
                <a:cubicBezTo>
                  <a:pt x="42877" y="63246"/>
                  <a:pt x="46125" y="54007"/>
                  <a:pt x="52715" y="46577"/>
                </a:cubicBezTo>
                <a:cubicBezTo>
                  <a:pt x="59304" y="39148"/>
                  <a:pt x="67750" y="35338"/>
                  <a:pt x="78051" y="35338"/>
                </a:cubicBezTo>
                <a:cubicBezTo>
                  <a:pt x="88353" y="35338"/>
                  <a:pt x="96427" y="38957"/>
                  <a:pt x="103017" y="46292"/>
                </a:cubicBezTo>
                <a:cubicBezTo>
                  <a:pt x="109606" y="53626"/>
                  <a:pt x="112854" y="63056"/>
                  <a:pt x="112854" y="74486"/>
                </a:cubicBezTo>
                <a:lnTo>
                  <a:pt x="112854" y="79248"/>
                </a:lnTo>
                <a:cubicBezTo>
                  <a:pt x="112854" y="82106"/>
                  <a:pt x="114246" y="83534"/>
                  <a:pt x="117031" y="83534"/>
                </a:cubicBezTo>
                <a:lnTo>
                  <a:pt x="148864" y="83534"/>
                </a:lnTo>
                <a:cubicBezTo>
                  <a:pt x="151648" y="83534"/>
                  <a:pt x="153040" y="82106"/>
                  <a:pt x="153040" y="79248"/>
                </a:cubicBezTo>
                <a:lnTo>
                  <a:pt x="153040" y="70676"/>
                </a:lnTo>
                <a:cubicBezTo>
                  <a:pt x="152761" y="49720"/>
                  <a:pt x="145615" y="32766"/>
                  <a:pt x="131694" y="19622"/>
                </a:cubicBezTo>
                <a:cubicBezTo>
                  <a:pt x="117680" y="6572"/>
                  <a:pt x="99954" y="0"/>
                  <a:pt x="78423" y="0"/>
                </a:cubicBezTo>
                <a:cubicBezTo>
                  <a:pt x="63573" y="0"/>
                  <a:pt x="50487" y="3143"/>
                  <a:pt x="38979" y="9430"/>
                </a:cubicBezTo>
                <a:cubicBezTo>
                  <a:pt x="27471" y="15716"/>
                  <a:pt x="18562" y="24289"/>
                  <a:pt x="12158" y="35052"/>
                </a:cubicBezTo>
                <a:cubicBezTo>
                  <a:pt x="5754" y="45815"/>
                  <a:pt x="2506" y="57531"/>
                  <a:pt x="2506" y="70104"/>
                </a:cubicBezTo>
                <a:cubicBezTo>
                  <a:pt x="2506" y="84487"/>
                  <a:pt x="6311" y="97060"/>
                  <a:pt x="13828" y="108014"/>
                </a:cubicBezTo>
                <a:cubicBezTo>
                  <a:pt x="21346" y="118967"/>
                  <a:pt x="30998" y="126968"/>
                  <a:pt x="42784" y="132112"/>
                </a:cubicBezTo>
                <a:cubicBezTo>
                  <a:pt x="44176" y="132969"/>
                  <a:pt x="44084" y="133731"/>
                  <a:pt x="42320" y="134303"/>
                </a:cubicBezTo>
                <a:cubicBezTo>
                  <a:pt x="29142" y="138589"/>
                  <a:pt x="18840" y="146495"/>
                  <a:pt x="11323" y="158020"/>
                </a:cubicBezTo>
                <a:cubicBezTo>
                  <a:pt x="3805" y="169545"/>
                  <a:pt x="0" y="183547"/>
                  <a:pt x="0" y="200216"/>
                </a:cubicBezTo>
                <a:cubicBezTo>
                  <a:pt x="0" y="214598"/>
                  <a:pt x="3248" y="227171"/>
                  <a:pt x="9652" y="238125"/>
                </a:cubicBezTo>
                <a:cubicBezTo>
                  <a:pt x="14664" y="246697"/>
                  <a:pt x="21253" y="253556"/>
                  <a:pt x="29327" y="258604"/>
                </a:cubicBezTo>
                <a:cubicBezTo>
                  <a:pt x="37401" y="263652"/>
                  <a:pt x="47889" y="268605"/>
                  <a:pt x="60789" y="273463"/>
                </a:cubicBezTo>
                <a:cubicBezTo>
                  <a:pt x="73689" y="278035"/>
                  <a:pt x="83434" y="281940"/>
                  <a:pt x="90116" y="285083"/>
                </a:cubicBezTo>
                <a:cubicBezTo>
                  <a:pt x="96798" y="288227"/>
                  <a:pt x="102460" y="292608"/>
                  <a:pt x="107100" y="298228"/>
                </a:cubicBezTo>
                <a:cubicBezTo>
                  <a:pt x="111740" y="303848"/>
                  <a:pt x="114061" y="311087"/>
                  <a:pt x="114061" y="319945"/>
                </a:cubicBezTo>
                <a:cubicBezTo>
                  <a:pt x="114061" y="330803"/>
                  <a:pt x="110720" y="339947"/>
                  <a:pt x="104037" y="347282"/>
                </a:cubicBezTo>
                <a:cubicBezTo>
                  <a:pt x="97355" y="354616"/>
                  <a:pt x="88910" y="358235"/>
                  <a:pt x="78887" y="358235"/>
                </a:cubicBezTo>
                <a:cubicBezTo>
                  <a:pt x="68214" y="358235"/>
                  <a:pt x="59768" y="354425"/>
                  <a:pt x="53272" y="346805"/>
                </a:cubicBezTo>
                <a:cubicBezTo>
                  <a:pt x="46868" y="339185"/>
                  <a:pt x="43620" y="329089"/>
                  <a:pt x="43620" y="316421"/>
                </a:cubicBezTo>
                <a:lnTo>
                  <a:pt x="43620" y="310420"/>
                </a:lnTo>
                <a:cubicBezTo>
                  <a:pt x="43620" y="307562"/>
                  <a:pt x="42228" y="306134"/>
                  <a:pt x="39443" y="306134"/>
                </a:cubicBezTo>
                <a:lnTo>
                  <a:pt x="7610" y="306134"/>
                </a:lnTo>
                <a:cubicBezTo>
                  <a:pt x="4826" y="306134"/>
                  <a:pt x="3434" y="307562"/>
                  <a:pt x="3434" y="310420"/>
                </a:cubicBezTo>
                <a:lnTo>
                  <a:pt x="3898" y="322516"/>
                </a:lnTo>
                <a:cubicBezTo>
                  <a:pt x="4455" y="344329"/>
                  <a:pt x="11137" y="361569"/>
                  <a:pt x="24037" y="374428"/>
                </a:cubicBezTo>
                <a:cubicBezTo>
                  <a:pt x="36937" y="387191"/>
                  <a:pt x="54478" y="393573"/>
                  <a:pt x="76845" y="393573"/>
                </a:cubicBezTo>
              </a:path>
            </a:pathLst>
          </a:custGeom>
          <a:solidFill>
            <a:srgbClr val="CED7DE"/>
          </a:solidFill>
          <a:ln w="9159" cap="flat">
            <a:noFill/>
            <a:prstDash val="solid"/>
            <a:miter/>
          </a:ln>
        </p:spPr>
        <p:txBody>
          <a:bodyPr/>
          <a:lstStyle/>
          <a:p>
            <a:endParaRPr lang="de-DE"/>
          </a:p>
        </p:txBody>
      </p:sp>
      <p:sp>
        <p:nvSpPr>
          <p:cNvPr id="28" name="Kreuz 27">
            <a:extLst>
              <a:ext uri="{FF2B5EF4-FFF2-40B4-BE49-F238E27FC236}">
                <a16:creationId xmlns:a16="http://schemas.microsoft.com/office/drawing/2014/main" id="{F1708E94-34A6-1597-6F90-BF0C71024724}"/>
              </a:ext>
            </a:extLst>
          </p:cNvPr>
          <p:cNvSpPr/>
          <p:nvPr/>
        </p:nvSpPr>
        <p:spPr bwMode="auto">
          <a:xfrm>
            <a:off x="2061046" y="3151416"/>
            <a:ext cx="282593" cy="282593"/>
          </a:xfrm>
          <a:prstGeom prst="plus">
            <a:avLst>
              <a:gd name="adj" fmla="val 39240"/>
            </a:avLst>
          </a:prstGeom>
          <a:solidFill>
            <a:schemeClr val="accent4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de-DE"/>
          </a:p>
        </p:txBody>
      </p:sp>
      <p:sp>
        <p:nvSpPr>
          <p:cNvPr id="29" name="Pfeil: Fünfeck 42">
            <a:extLst>
              <a:ext uri="{FF2B5EF4-FFF2-40B4-BE49-F238E27FC236}">
                <a16:creationId xmlns:a16="http://schemas.microsoft.com/office/drawing/2014/main" id="{FA2CBE69-84D5-26E2-E191-F42B47AF1DDF}"/>
              </a:ext>
            </a:extLst>
          </p:cNvPr>
          <p:cNvSpPr/>
          <p:nvPr/>
        </p:nvSpPr>
        <p:spPr bwMode="auto">
          <a:xfrm>
            <a:off x="1346642" y="5896609"/>
            <a:ext cx="1673960" cy="700300"/>
          </a:xfrm>
          <a:prstGeom prst="homePlate">
            <a:avLst/>
          </a:prstGeom>
          <a:solidFill>
            <a:srgbClr val="C60073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txBody>
          <a:bodyPr vert="horz" wrap="square" lIns="144000" tIns="45720" rIns="180000" bIns="45720" numCol="1" rtlCol="0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de-DE" sz="1200" b="1" dirty="0">
                <a:solidFill>
                  <a:schemeClr val="bg1"/>
                </a:solidFill>
              </a:rPr>
              <a:t>Störer </a:t>
            </a:r>
          </a:p>
          <a:p>
            <a:pPr algn="l"/>
            <a:r>
              <a:rPr lang="de-DE" sz="1200" b="1" dirty="0">
                <a:solidFill>
                  <a:schemeClr val="bg1"/>
                </a:solidFill>
              </a:rPr>
              <a:t>Pfeil</a:t>
            </a:r>
          </a:p>
          <a:p>
            <a:pPr algn="l"/>
            <a:r>
              <a:rPr lang="de-DE" sz="1200" b="1" dirty="0">
                <a:solidFill>
                  <a:schemeClr val="bg1"/>
                </a:solidFill>
              </a:rPr>
              <a:t>3 Zeilen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B2BF96A4-CCE3-EBC8-957D-9A0F8EE87C59}"/>
              </a:ext>
            </a:extLst>
          </p:cNvPr>
          <p:cNvGrpSpPr/>
          <p:nvPr/>
        </p:nvGrpSpPr>
        <p:grpSpPr>
          <a:xfrm>
            <a:off x="4448964" y="6058962"/>
            <a:ext cx="1371600" cy="439915"/>
            <a:chOff x="3200401" y="1937669"/>
            <a:chExt cx="1371600" cy="439915"/>
          </a:xfrm>
        </p:grpSpPr>
        <p:sp>
          <p:nvSpPr>
            <p:cNvPr id="31" name="Button">
              <a:extLst>
                <a:ext uri="{FF2B5EF4-FFF2-40B4-BE49-F238E27FC236}">
                  <a16:creationId xmlns:a16="http://schemas.microsoft.com/office/drawing/2014/main" id="{A617330A-0D2D-1221-D4B0-DBB89B325DF4}"/>
                </a:ext>
              </a:extLst>
            </p:cNvPr>
            <p:cNvSpPr/>
            <p:nvPr/>
          </p:nvSpPr>
          <p:spPr bwMode="auto">
            <a:xfrm>
              <a:off x="3200401" y="1937669"/>
              <a:ext cx="1371600" cy="43991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39600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050" dirty="0">
                  <a:solidFill>
                    <a:schemeClr val="bg1"/>
                  </a:solidFill>
                  <a:latin typeface="Arial" charset="0"/>
                </a:rPr>
                <a:t>Button Text</a:t>
              </a:r>
            </a:p>
          </p:txBody>
        </p: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BC721E1E-86A7-EE7A-E8EC-FEDE0E5DA9F5}"/>
                </a:ext>
              </a:extLst>
            </p:cNvPr>
            <p:cNvGrpSpPr/>
            <p:nvPr/>
          </p:nvGrpSpPr>
          <p:grpSpPr>
            <a:xfrm>
              <a:off x="3262757" y="1995421"/>
              <a:ext cx="316204" cy="316204"/>
              <a:chOff x="3262757" y="1995421"/>
              <a:chExt cx="316204" cy="316204"/>
            </a:xfrm>
          </p:grpSpPr>
          <p:sp>
            <p:nvSpPr>
              <p:cNvPr id="33" name="Hintergrund">
                <a:extLst>
                  <a:ext uri="{FF2B5EF4-FFF2-40B4-BE49-F238E27FC236}">
                    <a16:creationId xmlns:a16="http://schemas.microsoft.com/office/drawing/2014/main" id="{C1DD8957-56B1-EE34-5E2D-1FD89BDD5541}"/>
                  </a:ext>
                </a:extLst>
              </p:cNvPr>
              <p:cNvSpPr/>
              <p:nvPr/>
            </p:nvSpPr>
            <p:spPr bwMode="auto">
              <a:xfrm>
                <a:off x="3262757" y="1995421"/>
                <a:ext cx="316204" cy="316204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24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pic>
            <p:nvPicPr>
              <p:cNvPr id="34" name="Piktogramm" descr="Zielgruppe Silhouette">
                <a:extLst>
                  <a:ext uri="{FF2B5EF4-FFF2-40B4-BE49-F238E27FC236}">
                    <a16:creationId xmlns:a16="http://schemas.microsoft.com/office/drawing/2014/main" id="{B5005683-EEE6-9815-7C50-05B2EAB5B1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3283401" y="2016065"/>
                <a:ext cx="274915" cy="274915"/>
              </a:xfrm>
              <a:prstGeom prst="rect">
                <a:avLst/>
              </a:prstGeom>
            </p:spPr>
          </p:pic>
        </p:grp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554BB6F9-1893-E62E-CE7D-A5AB90C9CA79}"/>
              </a:ext>
            </a:extLst>
          </p:cNvPr>
          <p:cNvGrpSpPr/>
          <p:nvPr/>
        </p:nvGrpSpPr>
        <p:grpSpPr>
          <a:xfrm>
            <a:off x="6260593" y="6058962"/>
            <a:ext cx="1371600" cy="439915"/>
            <a:chOff x="3200401" y="1937669"/>
            <a:chExt cx="1371600" cy="439915"/>
          </a:xfrm>
        </p:grpSpPr>
        <p:sp>
          <p:nvSpPr>
            <p:cNvPr id="36" name="Button">
              <a:extLst>
                <a:ext uri="{FF2B5EF4-FFF2-40B4-BE49-F238E27FC236}">
                  <a16:creationId xmlns:a16="http://schemas.microsoft.com/office/drawing/2014/main" id="{8E5A62D3-463A-4FD1-F902-63E3D1FDEED9}"/>
                </a:ext>
              </a:extLst>
            </p:cNvPr>
            <p:cNvSpPr/>
            <p:nvPr/>
          </p:nvSpPr>
          <p:spPr bwMode="auto">
            <a:xfrm>
              <a:off x="3200401" y="1937669"/>
              <a:ext cx="1371600" cy="439915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635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vert="horz" wrap="square" lIns="39600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de-DE" sz="1050" dirty="0">
                  <a:solidFill>
                    <a:schemeClr val="bg1"/>
                  </a:solidFill>
                  <a:latin typeface="Arial" charset="0"/>
                </a:rPr>
                <a:t>Button Text</a:t>
              </a:r>
            </a:p>
          </p:txBody>
        </p:sp>
        <p:grpSp>
          <p:nvGrpSpPr>
            <p:cNvPr id="37" name="Gruppieren 36">
              <a:extLst>
                <a:ext uri="{FF2B5EF4-FFF2-40B4-BE49-F238E27FC236}">
                  <a16:creationId xmlns:a16="http://schemas.microsoft.com/office/drawing/2014/main" id="{DE7B03B8-A065-66DC-086C-AE7F80D6B0C6}"/>
                </a:ext>
              </a:extLst>
            </p:cNvPr>
            <p:cNvGrpSpPr/>
            <p:nvPr/>
          </p:nvGrpSpPr>
          <p:grpSpPr>
            <a:xfrm>
              <a:off x="3262757" y="1995421"/>
              <a:ext cx="316204" cy="316204"/>
              <a:chOff x="3262757" y="1995421"/>
              <a:chExt cx="316204" cy="316204"/>
            </a:xfrm>
          </p:grpSpPr>
          <p:sp>
            <p:nvSpPr>
              <p:cNvPr id="38" name="Hintergrund">
                <a:extLst>
                  <a:ext uri="{FF2B5EF4-FFF2-40B4-BE49-F238E27FC236}">
                    <a16:creationId xmlns:a16="http://schemas.microsoft.com/office/drawing/2014/main" id="{FE66606B-2ED7-A74F-CD72-9C7A55905A9A}"/>
                  </a:ext>
                </a:extLst>
              </p:cNvPr>
              <p:cNvSpPr/>
              <p:nvPr/>
            </p:nvSpPr>
            <p:spPr bwMode="auto">
              <a:xfrm>
                <a:off x="3262757" y="1995421"/>
                <a:ext cx="316204" cy="316204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de-DE" sz="24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pic>
            <p:nvPicPr>
              <p:cNvPr id="39" name="Piktogramm" descr="Zielgruppe Silhouette">
                <a:extLst>
                  <a:ext uri="{FF2B5EF4-FFF2-40B4-BE49-F238E27FC236}">
                    <a16:creationId xmlns:a16="http://schemas.microsoft.com/office/drawing/2014/main" id="{D9179B73-64E1-6836-239B-B51C11441C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3283401" y="2016065"/>
                <a:ext cx="274915" cy="274915"/>
              </a:xfrm>
              <a:prstGeom prst="rect">
                <a:avLst/>
              </a:prstGeom>
            </p:spPr>
          </p:pic>
        </p:grp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516144E3-12C2-C7B3-251B-FEF9641C5AAE}"/>
              </a:ext>
            </a:extLst>
          </p:cNvPr>
          <p:cNvGrpSpPr/>
          <p:nvPr/>
        </p:nvGrpSpPr>
        <p:grpSpPr>
          <a:xfrm>
            <a:off x="3333992" y="2825109"/>
            <a:ext cx="1114972" cy="803993"/>
            <a:chOff x="3200660" y="2739430"/>
            <a:chExt cx="1114972" cy="803993"/>
          </a:xfrm>
        </p:grpSpPr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C2948A39-07E3-2681-A398-1FCB8C4884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3200660" y="2739430"/>
              <a:ext cx="1114972" cy="803993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B04F357D-DB0C-0D2B-D107-CBF3BDD2FF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3352967" y="2855404"/>
              <a:ext cx="599641" cy="599641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863F95D-CC58-A3D5-D1F9-6E3B5686DDCE}"/>
              </a:ext>
            </a:extLst>
          </p:cNvPr>
          <p:cNvGrpSpPr/>
          <p:nvPr/>
        </p:nvGrpSpPr>
        <p:grpSpPr>
          <a:xfrm>
            <a:off x="5179285" y="2781672"/>
            <a:ext cx="1060980" cy="918461"/>
            <a:chOff x="4566621" y="2716316"/>
            <a:chExt cx="1060980" cy="918461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BDFF4D7A-7DAF-C80D-6CEF-D5A48BE398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566621" y="2716316"/>
              <a:ext cx="1060980" cy="918461"/>
            </a:xfrm>
            <a:prstGeom prst="rect">
              <a:avLst/>
            </a:prstGeom>
          </p:spPr>
        </p:pic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179FD9CB-BCC8-7373-FD6C-1702C28BD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687965" y="2800746"/>
              <a:ext cx="700181" cy="768492"/>
            </a:xfrm>
            <a:prstGeom prst="rect">
              <a:avLst/>
            </a:prstGeom>
          </p:spPr>
        </p:pic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B3E80785-A0D9-2348-0335-1C25D97AC22B}"/>
              </a:ext>
            </a:extLst>
          </p:cNvPr>
          <p:cNvGrpSpPr/>
          <p:nvPr/>
        </p:nvGrpSpPr>
        <p:grpSpPr>
          <a:xfrm>
            <a:off x="6970586" y="2791422"/>
            <a:ext cx="957887" cy="965200"/>
            <a:chOff x="5878590" y="2737850"/>
            <a:chExt cx="957887" cy="965200"/>
          </a:xfrm>
        </p:grpSpPr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305B94AE-B1F6-A852-9CCB-5969C59D41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5878590" y="2737850"/>
              <a:ext cx="957887" cy="965200"/>
            </a:xfrm>
            <a:prstGeom prst="rect">
              <a:avLst/>
            </a:prstGeom>
          </p:spPr>
        </p:pic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1568CF14-DA1A-D499-165C-79C43D08D3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5974300" y="2936025"/>
              <a:ext cx="766466" cy="479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3020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209850D-662A-E316-1C0A-423A81465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Untertitel 8">
            <a:extLst>
              <a:ext uri="{FF2B5EF4-FFF2-40B4-BE49-F238E27FC236}">
                <a16:creationId xmlns:a16="http://schemas.microsoft.com/office/drawing/2014/main" id="{45A32F73-9BB8-B38D-C12B-DDAF612767D3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FEFCFB-65E9-4756-F7AE-2512C3BEC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B665FB-4FF8-B9F9-7F8A-1EEEA23F18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330BA42-B781-AF9C-195F-650EC9B6D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4384056F-43A9-B100-717C-D55BA1AF52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347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F7B15763-7461-BB07-501C-18275AD9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id="{EE4FA2E9-2882-2E35-007B-505731C4B6D6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C645E8F1-6298-B0F3-64C3-2306E580BC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5ABB693-786C-5ADC-AC0D-1F6423AEDA0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602EF25-B11A-2A5F-D0B5-3D935C120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DABC79F0-99A1-3408-810F-A5F2BC7AFBF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7F79E582-92F2-453C-1B7A-7CCB714053D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7028DAB1-137C-5E87-90B8-077EC418B16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580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455DE0CD-7C7D-446B-FC39-0B4A9A8FC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Untertitel 9">
            <a:extLst>
              <a:ext uri="{FF2B5EF4-FFF2-40B4-BE49-F238E27FC236}">
                <a16:creationId xmlns:a16="http://schemas.microsoft.com/office/drawing/2014/main" id="{036FA67F-6114-2D7D-8634-61BE375EA122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3D4EDF3-B64B-59BE-6ED8-B94BEE465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AF5A387-1EB0-3CA0-1034-F5945FF0C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79DE5A7-96E5-2CD3-4DB1-CC0FC6258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D5F19D27-1FCE-792F-46D1-C3AB62C1E05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EAF104A4-709C-3294-F570-6CF21D68FFA2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798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69884413-F15F-382A-CD25-A92E22DA7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id="{53487C89-839A-2A9A-C413-E6F6AD3A997C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2AF5645-32E7-7F5B-2DEE-E385DAC43EF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B29AC21-7ACA-AD4D-ABEB-EE213C529AAF}" type="datetime1">
              <a:rPr lang="de-DE" smtClean="0"/>
              <a:pPr/>
              <a:t>07.07.26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7A08508-668F-23A9-DE48-57F42A3232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A1DF1AC3-22B9-289C-9AA1-F11F699E0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0F2420B-21F1-4193-2A8A-CF404464000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6C40C763-EEB3-93B3-D151-FBBB8B73BDF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29C07499-DF7B-91FC-4683-FE5857335BB4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465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dbb farben">
      <a:dk1>
        <a:srgbClr val="515151"/>
      </a:dk1>
      <a:lt1>
        <a:srgbClr val="FFFFFF"/>
      </a:lt1>
      <a:dk2>
        <a:srgbClr val="6F6F6F"/>
      </a:dk2>
      <a:lt2>
        <a:srgbClr val="F6FBFD"/>
      </a:lt2>
      <a:accent1>
        <a:srgbClr val="BBE0E3"/>
      </a:accent1>
      <a:accent2>
        <a:srgbClr val="15969C"/>
      </a:accent2>
      <a:accent3>
        <a:srgbClr val="05667F"/>
      </a:accent3>
      <a:accent4>
        <a:srgbClr val="CED7DE"/>
      </a:accent4>
      <a:accent5>
        <a:srgbClr val="C3006A"/>
      </a:accent5>
      <a:accent6>
        <a:srgbClr val="990053"/>
      </a:accent6>
      <a:hlink>
        <a:srgbClr val="C3006A"/>
      </a:hlink>
      <a:folHlink>
        <a:srgbClr val="99005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eranstaltung">
  <a:themeElements>
    <a:clrScheme name="dbb farben">
      <a:dk1>
        <a:srgbClr val="515151"/>
      </a:dk1>
      <a:lt1>
        <a:srgbClr val="FFFFFF"/>
      </a:lt1>
      <a:dk2>
        <a:srgbClr val="6F6F6F"/>
      </a:dk2>
      <a:lt2>
        <a:srgbClr val="F6FBFD"/>
      </a:lt2>
      <a:accent1>
        <a:srgbClr val="BBE0E3"/>
      </a:accent1>
      <a:accent2>
        <a:srgbClr val="15969C"/>
      </a:accent2>
      <a:accent3>
        <a:srgbClr val="05667F"/>
      </a:accent3>
      <a:accent4>
        <a:srgbClr val="CED7DE"/>
      </a:accent4>
      <a:accent5>
        <a:srgbClr val="C3006A"/>
      </a:accent5>
      <a:accent6>
        <a:srgbClr val="990053"/>
      </a:accent6>
      <a:hlink>
        <a:srgbClr val="C3006A"/>
      </a:hlink>
      <a:folHlink>
        <a:srgbClr val="99005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erichtart xmlns="94cfcb00-b066-408f-8fdc-14e3aa58d1bd">Controlling übergreifend</Berichtart>
    <SharedWithUsers xmlns="bf86b23e-4367-4237-acbf-812393c935a6">
      <UserInfo>
        <DisplayName/>
        <AccountId xsi:nil="true"/>
        <AccountType/>
      </UserInfo>
    </SharedWithUsers>
    <Controlling_x0020_Bereich xmlns="bf86b23e-4367-4237-acbf-812393c935a6" xsi:nil="true"/>
    <Jahr xmlns="bf86b23e-4367-4237-acbf-812393c935a6" xsi:nil="true"/>
    <F_x00f6_rdermittel xmlns="bf86b23e-4367-4237-acbf-812393c935a6" xsi:nil="true"/>
    <_dlc_DocId xmlns="0514ab58-ccf2-4db1-b338-b70302e68847">XMZEMA33JHDP-1809395501-1040</_dlc_DocId>
    <_dlc_DocIdUrl xmlns="0514ab58-ccf2-4db1-b338-b70302e68847">
      <Url>https://dbbakademie.sharepoint.com/sites/unitopDMS_PRD/Finanzmanagement/_layouts/15/DocIdRedir.aspx?ID=XMZEMA33JHDP-1809395501-1040</Url>
      <Description>XMZEMA33JHDP-1809395501-1040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79284A9371AD4EBDF2727F5A3ED72F" ma:contentTypeVersion="15" ma:contentTypeDescription="Ein neues Dokument erstellen." ma:contentTypeScope="" ma:versionID="e7ff59842b72eaeefa3ca77b23c65ff5">
  <xsd:schema xmlns:xsd="http://www.w3.org/2001/XMLSchema" xmlns:xs="http://www.w3.org/2001/XMLSchema" xmlns:p="http://schemas.microsoft.com/office/2006/metadata/properties" xmlns:ns2="94cfcb00-b066-408f-8fdc-14e3aa58d1bd" xmlns:ns3="bf86b23e-4367-4237-acbf-812393c935a6" xmlns:ns4="0514ab58-ccf2-4db1-b338-b70302e68847" targetNamespace="http://schemas.microsoft.com/office/2006/metadata/properties" ma:root="true" ma:fieldsID="25a9423ccd244c3305c13c7879ae70cc" ns2:_="" ns3:_="" ns4:_="">
    <xsd:import namespace="94cfcb00-b066-408f-8fdc-14e3aa58d1bd"/>
    <xsd:import namespace="bf86b23e-4367-4237-acbf-812393c935a6"/>
    <xsd:import namespace="0514ab58-ccf2-4db1-b338-b70302e68847"/>
    <xsd:element name="properties">
      <xsd:complexType>
        <xsd:sequence>
          <xsd:element name="documentManagement">
            <xsd:complexType>
              <xsd:all>
                <xsd:element ref="ns2:Berichtart"/>
                <xsd:element ref="ns3:Jahr" minOccurs="0"/>
                <xsd:element ref="ns3:SharedWithUsers" minOccurs="0"/>
                <xsd:element ref="ns3:F_x00f6_rdermittel" minOccurs="0"/>
                <xsd:element ref="ns3:Controlling_x0020_Bereich" minOccurs="0"/>
                <xsd:element ref="ns4:_dlc_DocIdUrl" minOccurs="0"/>
                <xsd:element ref="ns4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4:_dlc_Doc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cfcb00-b066-408f-8fdc-14e3aa58d1bd" elementFormDefault="qualified">
    <xsd:import namespace="http://schemas.microsoft.com/office/2006/documentManagement/types"/>
    <xsd:import namespace="http://schemas.microsoft.com/office/infopath/2007/PartnerControls"/>
    <xsd:element name="Berichtart" ma:index="8" ma:displayName="Berichtsart" ma:format="Dropdown" ma:internalName="Berichtart" ma:readOnly="false">
      <xsd:simpleType>
        <xsd:restriction base="dms:Choice">
          <xsd:enumeration value="Beiträge+Abgaben"/>
          <xsd:enumeration value="Budgetkontrakt"/>
          <xsd:enumeration value="Controlling"/>
          <xsd:enumeration value="Controlling A,P"/>
          <xsd:enumeration value="Controlling B,G"/>
          <xsd:enumeration value="Controlling Q"/>
          <xsd:enumeration value="Controlling übergreifend"/>
          <xsd:enumeration value="Fördermittel"/>
          <xsd:enumeration value="Jahresübergreifend"/>
          <xsd:enumeration value="Kalkulation"/>
          <xsd:enumeration value="Kennzahlenreport"/>
          <xsd:enumeration value="MiFri"/>
          <xsd:enumeration value="Planung Bereiche"/>
          <xsd:enumeration value="SIV A,P"/>
          <xsd:enumeration value="SIV B,G"/>
          <xsd:enumeration value="SIV Q"/>
          <xsd:enumeration value="SIV Sonstige"/>
          <xsd:enumeration value="Sterbegeldversicherung"/>
          <xsd:enumeration value="Steuern"/>
          <xsd:enumeration value="Versicherungen"/>
          <xsd:enumeration value="WiPla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86b23e-4367-4237-acbf-812393c935a6" elementFormDefault="qualified">
    <xsd:import namespace="http://schemas.microsoft.com/office/2006/documentManagement/types"/>
    <xsd:import namespace="http://schemas.microsoft.com/office/infopath/2007/PartnerControls"/>
    <xsd:element name="Jahr" ma:index="9" nillable="true" ma:displayName="Jahr" ma:internalName="Jahr" ma:readOnly="false">
      <xsd:simpleType>
        <xsd:restriction base="dms:Text">
          <xsd:maxLength value="255"/>
        </xsd:restriction>
      </xsd:simpleType>
    </xsd:element>
    <xsd:element name="SharedWithUsers" ma:index="10" nillable="true" ma:displayName="Freigegeben für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F_x00f6_rdermittel" ma:index="11" nillable="true" ma:displayName="Fördermittel/Mittelgeber" ma:format="Dropdown" ma:internalName="F_x00f6_rdermittel" ma:readOnly="false">
      <xsd:simpleType>
        <xsd:restriction base="dms:Choice">
          <xsd:enumeration value="DBB"/>
          <xsd:enumeration value="1. WBG"/>
        </xsd:restriction>
      </xsd:simpleType>
    </xsd:element>
    <xsd:element name="Controlling_x0020_Bereich" ma:index="12" nillable="true" ma:displayName="Controlling Bereich" ma:format="Dropdown" ma:internalName="Controlling_x0020_Bereich" ma:readOnly="false">
      <xsd:simpleType>
        <xsd:restriction base="dms:Choice">
          <xsd:enumeration value="A"/>
          <xsd:enumeration value="B"/>
          <xsd:enumeration value="G"/>
          <xsd:enumeration value="P"/>
          <xsd:enumeration value="Q"/>
          <xsd:enumeration value="übergreifend"/>
        </xsd:restriction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4ab58-ccf2-4db1-b338-b70302e68847" elementFormDefault="qualified">
    <xsd:import namespace="http://schemas.microsoft.com/office/2006/documentManagement/types"/>
    <xsd:import namespace="http://schemas.microsoft.com/office/infopath/2007/PartnerControls"/>
    <xsd:element name="_dlc_DocIdUrl" ma:index="13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_dlc_DocId" ma:index="19" nillable="true" ma:displayName="Wert der Dokument-ID" ma:description="Der Wert der diesem Element zugewiesenen Dokument-ID." ma:indexed="true" ma:internalName="_dlc_Doc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09FC19-B847-4748-8AE2-0BD53F1D3F21}">
  <ds:schemaRefs>
    <ds:schemaRef ds:uri="http://schemas.microsoft.com/office/infopath/2007/PartnerControls"/>
    <ds:schemaRef ds:uri="http://purl.org/dc/terms/"/>
    <ds:schemaRef ds:uri="0514ab58-ccf2-4db1-b338-b70302e68847"/>
    <ds:schemaRef ds:uri="http://schemas.openxmlformats.org/package/2006/metadata/core-properties"/>
    <ds:schemaRef ds:uri="bf86b23e-4367-4237-acbf-812393c935a6"/>
    <ds:schemaRef ds:uri="http://purl.org/dc/elements/1.1/"/>
    <ds:schemaRef ds:uri="http://schemas.microsoft.com/office/2006/documentManagement/types"/>
    <ds:schemaRef ds:uri="94cfcb00-b066-408f-8fdc-14e3aa58d1bd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F1BD3A-8F56-4022-873A-E93CD78244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cfcb00-b066-408f-8fdc-14e3aa58d1bd"/>
    <ds:schemaRef ds:uri="bf86b23e-4367-4237-acbf-812393c935a6"/>
    <ds:schemaRef ds:uri="0514ab58-ccf2-4db1-b338-b70302e6884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EBB635-8268-408A-BA32-73731BB1B6B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6871193-5A92-49A1-B8DF-F55AEFB980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198</Words>
  <Application>Microsoft Macintosh PowerPoint</Application>
  <PresentationFormat>Breitbild</PresentationFormat>
  <Paragraphs>59</Paragraphs>
  <Slides>24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Calibri</vt:lpstr>
      <vt:lpstr>Office</vt:lpstr>
      <vt:lpstr>Veranstaltung</vt:lpstr>
      <vt:lpstr>Vorstandssitzung</vt:lpstr>
      <vt:lpstr>Titel alternativ</vt:lpstr>
      <vt:lpstr>Headline</vt:lpstr>
      <vt:lpstr>Content </vt:lpstr>
      <vt:lpstr>Gestaltungselemente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Welte, Oliver</dc:creator>
  <cp:lastModifiedBy>nilschristen christen</cp:lastModifiedBy>
  <cp:revision>274</cp:revision>
  <cp:lastPrinted>2024-03-04T12:27:31Z</cp:lastPrinted>
  <dcterms:created xsi:type="dcterms:W3CDTF">2023-11-24T11:42:49Z</dcterms:created>
  <dcterms:modified xsi:type="dcterms:W3CDTF">2026-07-07T11:24:37Z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2023-10-27T00:00:00Z</vt:filetime>
  </property>
  <property fmtid="{D5CDD505-2E9C-101B-9397-08002B2CF9AE}" pid="3" name="Creator">
    <vt:lpwstr>Microsoft® PowerPoint® für Microsoft 365</vt:lpwstr>
  </property>
  <property fmtid="{D5CDD505-2E9C-101B-9397-08002B2CF9AE}" pid="4" name="LastSaved">
    <vt:filetime>2023-11-24T00:00:00Z</vt:filetime>
  </property>
  <property fmtid="{D5CDD505-2E9C-101B-9397-08002B2CF9AE}" pid="5" name="Producer">
    <vt:lpwstr>Microsoft® PowerPoint® für Microsoft 365</vt:lpwstr>
  </property>
  <property fmtid="{D5CDD505-2E9C-101B-9397-08002B2CF9AE}" pid="6" name="ContentTypeId">
    <vt:lpwstr>0x010100B579284A9371AD4EBDF2727F5A3ED72F</vt:lpwstr>
  </property>
  <property fmtid="{D5CDD505-2E9C-101B-9397-08002B2CF9AE}" pid="7" name="_dlc_DocIdItemGuid">
    <vt:lpwstr>a082d4aa-3187-4283-97d5-d6db0853b809</vt:lpwstr>
  </property>
</Properties>
</file>